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752" r:id="rId2"/>
    <p:sldMasterId id="2147483861" r:id="rId3"/>
    <p:sldMasterId id="2147483851" r:id="rId4"/>
    <p:sldMasterId id="2147483918" r:id="rId5"/>
    <p:sldMasterId id="2147483868" r:id="rId6"/>
    <p:sldMasterId id="2147483947" r:id="rId7"/>
    <p:sldMasterId id="2147483672" r:id="rId8"/>
  </p:sldMasterIdLst>
  <p:notesMasterIdLst>
    <p:notesMasterId r:id="rId73"/>
  </p:notesMasterIdLst>
  <p:handoutMasterIdLst>
    <p:handoutMasterId r:id="rId74"/>
  </p:handoutMasterIdLst>
  <p:sldIdLst>
    <p:sldId id="358" r:id="rId9"/>
    <p:sldId id="295" r:id="rId10"/>
    <p:sldId id="299" r:id="rId11"/>
    <p:sldId id="927" r:id="rId12"/>
    <p:sldId id="256" r:id="rId13"/>
    <p:sldId id="332" r:id="rId14"/>
    <p:sldId id="289" r:id="rId15"/>
    <p:sldId id="319" r:id="rId16"/>
    <p:sldId id="301" r:id="rId17"/>
    <p:sldId id="302" r:id="rId18"/>
    <p:sldId id="354" r:id="rId19"/>
    <p:sldId id="309" r:id="rId20"/>
    <p:sldId id="304" r:id="rId21"/>
    <p:sldId id="310" r:id="rId22"/>
    <p:sldId id="318" r:id="rId23"/>
    <p:sldId id="306" r:id="rId24"/>
    <p:sldId id="307" r:id="rId25"/>
    <p:sldId id="303" r:id="rId26"/>
    <p:sldId id="308" r:id="rId27"/>
    <p:sldId id="320" r:id="rId28"/>
    <p:sldId id="315" r:id="rId29"/>
    <p:sldId id="322" r:id="rId30"/>
    <p:sldId id="323" r:id="rId31"/>
    <p:sldId id="311" r:id="rId32"/>
    <p:sldId id="324" r:id="rId33"/>
    <p:sldId id="362" r:id="rId34"/>
    <p:sldId id="363" r:id="rId35"/>
    <p:sldId id="364" r:id="rId36"/>
    <p:sldId id="928" r:id="rId37"/>
    <p:sldId id="325" r:id="rId38"/>
    <p:sldId id="300" r:id="rId39"/>
    <p:sldId id="326" r:id="rId40"/>
    <p:sldId id="314" r:id="rId41"/>
    <p:sldId id="333" r:id="rId42"/>
    <p:sldId id="334" r:id="rId43"/>
    <p:sldId id="328" r:id="rId44"/>
    <p:sldId id="329" r:id="rId45"/>
    <p:sldId id="931" r:id="rId46"/>
    <p:sldId id="360" r:id="rId47"/>
    <p:sldId id="930" r:id="rId48"/>
    <p:sldId id="929" r:id="rId49"/>
    <p:sldId id="343" r:id="rId50"/>
    <p:sldId id="353" r:id="rId51"/>
    <p:sldId id="342" r:id="rId52"/>
    <p:sldId id="341" r:id="rId53"/>
    <p:sldId id="352" r:id="rId54"/>
    <p:sldId id="351" r:id="rId55"/>
    <p:sldId id="934" r:id="rId56"/>
    <p:sldId id="350" r:id="rId57"/>
    <p:sldId id="349" r:id="rId58"/>
    <p:sldId id="348" r:id="rId59"/>
    <p:sldId id="347" r:id="rId60"/>
    <p:sldId id="346" r:id="rId61"/>
    <p:sldId id="345" r:id="rId62"/>
    <p:sldId id="361" r:id="rId63"/>
    <p:sldId id="344" r:id="rId64"/>
    <p:sldId id="935" r:id="rId65"/>
    <p:sldId id="933" r:id="rId66"/>
    <p:sldId id="932" r:id="rId67"/>
    <p:sldId id="336" r:id="rId68"/>
    <p:sldId id="330" r:id="rId69"/>
    <p:sldId id="331" r:id="rId70"/>
    <p:sldId id="335" r:id="rId71"/>
    <p:sldId id="359" r:id="rId7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5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ius hennekeuser" initials="dh" lastIdx="11" clrIdx="0">
    <p:extLst>
      <p:ext uri="{19B8F6BF-5375-455C-9EA6-DF929625EA0E}">
        <p15:presenceInfo xmlns:p15="http://schemas.microsoft.com/office/powerpoint/2012/main" userId="b3e85b7b9ce35ea8" providerId="Windows Live"/>
      </p:ext>
    </p:extLst>
  </p:cmAuthor>
  <p:cmAuthor id="2" name="Margarita Esau" initials="ME" lastIdx="2" clrIdx="1">
    <p:extLst>
      <p:ext uri="{19B8F6BF-5375-455C-9EA6-DF929625EA0E}">
        <p15:presenceInfo xmlns:p15="http://schemas.microsoft.com/office/powerpoint/2012/main" userId="25389b3b5b801b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900"/>
    <a:srgbClr val="00A74D"/>
    <a:srgbClr val="FFFFFF"/>
    <a:srgbClr val="009FE3"/>
    <a:srgbClr val="EE7203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4B7D3-4F68-41F9-AA6F-9ACC7B9A2EE4}" v="10" dt="2020-09-30T11:16:06.941"/>
    <p1510:client id="{93C62395-B362-425D-A7AD-CDA4C67E1F18}" v="16" dt="2020-09-28T12:10:15.806"/>
    <p1510:client id="{FD29E38E-30F9-443A-A8C9-3BBBEA598106}" v="8" dt="2020-09-29T11:39:07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656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ita Esau" userId="25389b3b5b801b1d" providerId="Windows Live" clId="Web-{06FF1EE7-A34F-4B72-880B-03983BCE057A}"/>
    <pc:docChg chg="addSld delSld modSld">
      <pc:chgData name="Margarita Esau" userId="25389b3b5b801b1d" providerId="Windows Live" clId="Web-{06FF1EE7-A34F-4B72-880B-03983BCE057A}" dt="2020-09-22T09:53:44.018" v="89"/>
      <pc:docMkLst>
        <pc:docMk/>
      </pc:docMkLst>
      <pc:sldChg chg="modSp">
        <pc:chgData name="Margarita Esau" userId="25389b3b5b801b1d" providerId="Windows Live" clId="Web-{06FF1EE7-A34F-4B72-880B-03983BCE057A}" dt="2020-09-22T09:52:03.173" v="39" actId="20577"/>
        <pc:sldMkLst>
          <pc:docMk/>
          <pc:sldMk cId="2039530460" sldId="289"/>
        </pc:sldMkLst>
        <pc:spChg chg="mod">
          <ac:chgData name="Margarita Esau" userId="25389b3b5b801b1d" providerId="Windows Live" clId="Web-{06FF1EE7-A34F-4B72-880B-03983BCE057A}" dt="2020-09-22T09:52:03.173" v="39" actId="20577"/>
          <ac:spMkLst>
            <pc:docMk/>
            <pc:sldMk cId="2039530460" sldId="289"/>
            <ac:spMk id="3" creationId="{CF8D554D-C94D-E341-A4D1-03FD1C07D391}"/>
          </ac:spMkLst>
        </pc:spChg>
      </pc:sldChg>
      <pc:sldChg chg="modSp">
        <pc:chgData name="Margarita Esau" userId="25389b3b5b801b1d" providerId="Windows Live" clId="Web-{06FF1EE7-A34F-4B72-880B-03983BCE057A}" dt="2020-09-22T09:48:00.559" v="3" actId="20577"/>
        <pc:sldMkLst>
          <pc:docMk/>
          <pc:sldMk cId="2640085146" sldId="311"/>
        </pc:sldMkLst>
        <pc:spChg chg="mod">
          <ac:chgData name="Margarita Esau" userId="25389b3b5b801b1d" providerId="Windows Live" clId="Web-{06FF1EE7-A34F-4B72-880B-03983BCE057A}" dt="2020-09-22T09:48:00.559" v="3" actId="20577"/>
          <ac:spMkLst>
            <pc:docMk/>
            <pc:sldMk cId="2640085146" sldId="311"/>
            <ac:spMk id="5" creationId="{A9CF04B3-F2F5-9D40-92FD-6C95E7641206}"/>
          </ac:spMkLst>
        </pc:spChg>
      </pc:sldChg>
      <pc:sldChg chg="modSp">
        <pc:chgData name="Margarita Esau" userId="25389b3b5b801b1d" providerId="Windows Live" clId="Web-{06FF1EE7-A34F-4B72-880B-03983BCE057A}" dt="2020-09-22T09:50:40.312" v="8" actId="20577"/>
        <pc:sldMkLst>
          <pc:docMk/>
          <pc:sldMk cId="29695827" sldId="324"/>
        </pc:sldMkLst>
        <pc:spChg chg="mod">
          <ac:chgData name="Margarita Esau" userId="25389b3b5b801b1d" providerId="Windows Live" clId="Web-{06FF1EE7-A34F-4B72-880B-03983BCE057A}" dt="2020-09-22T09:50:40.312" v="8" actId="20577"/>
          <ac:spMkLst>
            <pc:docMk/>
            <pc:sldMk cId="29695827" sldId="324"/>
            <ac:spMk id="5" creationId="{A9CF04B3-F2F5-9D40-92FD-6C95E7641206}"/>
          </ac:spMkLst>
        </pc:spChg>
      </pc:sldChg>
      <pc:sldChg chg="add del replId">
        <pc:chgData name="Margarita Esau" userId="25389b3b5b801b1d" providerId="Windows Live" clId="Web-{06FF1EE7-A34F-4B72-880B-03983BCE057A}" dt="2020-09-22T09:51:18.344" v="10"/>
        <pc:sldMkLst>
          <pc:docMk/>
          <pc:sldMk cId="3545290779" sldId="362"/>
        </pc:sldMkLst>
      </pc:sldChg>
      <pc:sldChg chg="add replId">
        <pc:chgData name="Margarita Esau" userId="25389b3b5b801b1d" providerId="Windows Live" clId="Web-{06FF1EE7-A34F-4B72-880B-03983BCE057A}" dt="2020-09-22T09:51:25.282" v="11"/>
        <pc:sldMkLst>
          <pc:docMk/>
          <pc:sldMk cId="4024291715" sldId="362"/>
        </pc:sldMkLst>
      </pc:sldChg>
      <pc:sldChg chg="modSp add replId">
        <pc:chgData name="Margarita Esau" userId="25389b3b5b801b1d" providerId="Windows Live" clId="Web-{06FF1EE7-A34F-4B72-880B-03983BCE057A}" dt="2020-09-22T09:53:18.956" v="86" actId="20577"/>
        <pc:sldMkLst>
          <pc:docMk/>
          <pc:sldMk cId="1050962624" sldId="363"/>
        </pc:sldMkLst>
        <pc:spChg chg="mod">
          <ac:chgData name="Margarita Esau" userId="25389b3b5b801b1d" providerId="Windows Live" clId="Web-{06FF1EE7-A34F-4B72-880B-03983BCE057A}" dt="2020-09-22T09:53:18.956" v="86" actId="20577"/>
          <ac:spMkLst>
            <pc:docMk/>
            <pc:sldMk cId="1050962624" sldId="363"/>
            <ac:spMk id="3" creationId="{CF8D554D-C94D-E341-A4D1-03FD1C07D391}"/>
          </ac:spMkLst>
        </pc:spChg>
      </pc:sldChg>
      <pc:sldChg chg="add replId">
        <pc:chgData name="Margarita Esau" userId="25389b3b5b801b1d" providerId="Windows Live" clId="Web-{06FF1EE7-A34F-4B72-880B-03983BCE057A}" dt="2020-09-22T09:53:44.018" v="89"/>
        <pc:sldMkLst>
          <pc:docMk/>
          <pc:sldMk cId="3809652274" sldId="364"/>
        </pc:sldMkLst>
      </pc:sldChg>
    </pc:docChg>
  </pc:docChgLst>
  <pc:docChgLst>
    <pc:chgData name="Gastbenutzer" providerId="Windows Live" clId="Web-{B11D015D-9877-4D30-B1E5-3A60468CDFD7}"/>
    <pc:docChg chg="modSld">
      <pc:chgData name="Gastbenutzer" userId="" providerId="Windows Live" clId="Web-{B11D015D-9877-4D30-B1E5-3A60468CDFD7}" dt="2020-03-10T12:35:45.668" v="18" actId="14100"/>
      <pc:docMkLst>
        <pc:docMk/>
      </pc:docMkLst>
      <pc:sldChg chg="addSp delSp modSp">
        <pc:chgData name="Gastbenutzer" userId="" providerId="Windows Live" clId="Web-{B11D015D-9877-4D30-B1E5-3A60468CDFD7}" dt="2020-03-10T12:34:31.120" v="4" actId="1076"/>
        <pc:sldMkLst>
          <pc:docMk/>
          <pc:sldMk cId="278341137" sldId="336"/>
        </pc:sldMkLst>
        <pc:spChg chg="mod">
          <ac:chgData name="Gastbenutzer" userId="" providerId="Windows Live" clId="Web-{B11D015D-9877-4D30-B1E5-3A60468CDFD7}" dt="2020-03-10T12:34:11.869" v="0" actId="20577"/>
          <ac:spMkLst>
            <pc:docMk/>
            <pc:sldMk cId="278341137" sldId="336"/>
            <ac:spMk id="2" creationId="{470A9A37-5C6C-C849-8C14-FD1916ED6DD0}"/>
          </ac:spMkLst>
        </pc:spChg>
        <pc:picChg chg="add mod">
          <ac:chgData name="Gastbenutzer" userId="" providerId="Windows Live" clId="Web-{B11D015D-9877-4D30-B1E5-3A60468CDFD7}" dt="2020-03-10T12:34:31.120" v="4" actId="1076"/>
          <ac:picMkLst>
            <pc:docMk/>
            <pc:sldMk cId="278341137" sldId="336"/>
            <ac:picMk id="3" creationId="{DF55D79E-2A22-48F6-99D3-3A95AB77E7C0}"/>
          </ac:picMkLst>
        </pc:picChg>
        <pc:picChg chg="del">
          <ac:chgData name="Gastbenutzer" userId="" providerId="Windows Live" clId="Web-{B11D015D-9877-4D30-B1E5-3A60468CDFD7}" dt="2020-03-10T12:34:13.572" v="1"/>
          <ac:picMkLst>
            <pc:docMk/>
            <pc:sldMk cId="278341137" sldId="336"/>
            <ac:picMk id="1030" creationId="{D36BDF89-55F3-48A9-BA19-B1773153B599}"/>
          </ac:picMkLst>
        </pc:picChg>
      </pc:sldChg>
      <pc:sldChg chg="addSp delSp modSp">
        <pc:chgData name="Gastbenutzer" userId="" providerId="Windows Live" clId="Web-{B11D015D-9877-4D30-B1E5-3A60468CDFD7}" dt="2020-03-10T12:35:45.668" v="18" actId="14100"/>
        <pc:sldMkLst>
          <pc:docMk/>
          <pc:sldMk cId="3219626295" sldId="359"/>
        </pc:sldMkLst>
        <pc:spChg chg="mod">
          <ac:chgData name="Gastbenutzer" userId="" providerId="Windows Live" clId="Web-{B11D015D-9877-4D30-B1E5-3A60468CDFD7}" dt="2020-03-10T12:34:52.761" v="10" actId="20577"/>
          <ac:spMkLst>
            <pc:docMk/>
            <pc:sldMk cId="3219626295" sldId="359"/>
            <ac:spMk id="19" creationId="{E9A9599B-63BA-5F45-AF00-A0D8E3848EFD}"/>
          </ac:spMkLst>
        </pc:spChg>
        <pc:picChg chg="add mod">
          <ac:chgData name="Gastbenutzer" userId="" providerId="Windows Live" clId="Web-{B11D015D-9877-4D30-B1E5-3A60468CDFD7}" dt="2020-03-10T12:35:45.668" v="18" actId="14100"/>
          <ac:picMkLst>
            <pc:docMk/>
            <pc:sldMk cId="3219626295" sldId="359"/>
            <ac:picMk id="7" creationId="{1674D696-57D9-414E-BCC2-B880A1F7C4C2}"/>
          </ac:picMkLst>
        </pc:picChg>
        <pc:picChg chg="del">
          <ac:chgData name="Gastbenutzer" userId="" providerId="Windows Live" clId="Web-{B11D015D-9877-4D30-B1E5-3A60468CDFD7}" dt="2020-03-10T12:35:37.496" v="16"/>
          <ac:picMkLst>
            <pc:docMk/>
            <pc:sldMk cId="3219626295" sldId="359"/>
            <ac:picMk id="18" creationId="{14F4D47C-6A13-2443-8A4F-631826BFD458}"/>
          </ac:picMkLst>
        </pc:picChg>
      </pc:sldChg>
    </pc:docChg>
  </pc:docChgLst>
  <pc:docChgLst>
    <pc:chgData name="Margarita Esau" userId="25389b3b5b801b1d" providerId="Windows Live" clId="Web-{2491780A-447D-4C71-9F26-66C31E0B3630}"/>
    <pc:docChg chg="addSld delSld modSld sldOrd">
      <pc:chgData name="Margarita Esau" userId="25389b3b5b801b1d" providerId="Windows Live" clId="Web-{2491780A-447D-4C71-9F26-66C31E0B3630}" dt="2020-09-24T09:58:37.536" v="87" actId="20577"/>
      <pc:docMkLst>
        <pc:docMk/>
      </pc:docMkLst>
      <pc:sldChg chg="addSp modSp">
        <pc:chgData name="Margarita Esau" userId="25389b3b5b801b1d" providerId="Windows Live" clId="Web-{2491780A-447D-4C71-9F26-66C31E0B3630}" dt="2020-09-24T09:15:47.299" v="47" actId="1076"/>
        <pc:sldMkLst>
          <pc:docMk/>
          <pc:sldMk cId="2746075068" sldId="300"/>
        </pc:sldMkLst>
        <pc:spChg chg="add mod">
          <ac:chgData name="Margarita Esau" userId="25389b3b5b801b1d" providerId="Windows Live" clId="Web-{2491780A-447D-4C71-9F26-66C31E0B3630}" dt="2020-09-24T09:15:47.299" v="47" actId="1076"/>
          <ac:spMkLst>
            <pc:docMk/>
            <pc:sldMk cId="2746075068" sldId="300"/>
            <ac:spMk id="3" creationId="{A85B4428-0EB3-49D4-AFFA-5C4A04F4738D}"/>
          </ac:spMkLst>
        </pc:spChg>
        <pc:spChg chg="mod">
          <ac:chgData name="Margarita Esau" userId="25389b3b5b801b1d" providerId="Windows Live" clId="Web-{2491780A-447D-4C71-9F26-66C31E0B3630}" dt="2020-09-24T09:09:23.368" v="11" actId="20577"/>
          <ac:spMkLst>
            <pc:docMk/>
            <pc:sldMk cId="2746075068" sldId="300"/>
            <ac:spMk id="6" creationId="{C146BD53-3318-AC40-A212-2CD28DE5C631}"/>
          </ac:spMkLst>
        </pc:spChg>
      </pc:sldChg>
      <pc:sldChg chg="modSp ord">
        <pc:chgData name="Margarita Esau" userId="25389b3b5b801b1d" providerId="Windows Live" clId="Web-{2491780A-447D-4C71-9F26-66C31E0B3630}" dt="2020-09-24T09:17:29.848" v="51"/>
        <pc:sldMkLst>
          <pc:docMk/>
          <pc:sldMk cId="1583315489" sldId="314"/>
        </pc:sldMkLst>
        <pc:spChg chg="mod">
          <ac:chgData name="Margarita Esau" userId="25389b3b5b801b1d" providerId="Windows Live" clId="Web-{2491780A-447D-4C71-9F26-66C31E0B3630}" dt="2020-09-24T09:16:43.972" v="49" actId="20577"/>
          <ac:spMkLst>
            <pc:docMk/>
            <pc:sldMk cId="1583315489" sldId="314"/>
            <ac:spMk id="5" creationId="{9FFB1430-B76C-3D4E-9C2F-DFF27392AB06}"/>
          </ac:spMkLst>
        </pc:spChg>
        <pc:spChg chg="mod">
          <ac:chgData name="Margarita Esau" userId="25389b3b5b801b1d" providerId="Windows Live" clId="Web-{2491780A-447D-4C71-9F26-66C31E0B3630}" dt="2020-09-24T09:10:08.338" v="27" actId="20577"/>
          <ac:spMkLst>
            <pc:docMk/>
            <pc:sldMk cId="1583315489" sldId="314"/>
            <ac:spMk id="6" creationId="{05F3BE46-05D6-574D-B9DB-0C8319C0372D}"/>
          </ac:spMkLst>
        </pc:spChg>
      </pc:sldChg>
      <pc:sldChg chg="modSp">
        <pc:chgData name="Margarita Esau" userId="25389b3b5b801b1d" providerId="Windows Live" clId="Web-{2491780A-447D-4C71-9F26-66C31E0B3630}" dt="2020-09-24T09:18:54.006" v="58" actId="20577"/>
        <pc:sldMkLst>
          <pc:docMk/>
          <pc:sldMk cId="3271456693" sldId="329"/>
        </pc:sldMkLst>
        <pc:spChg chg="mod">
          <ac:chgData name="Margarita Esau" userId="25389b3b5b801b1d" providerId="Windows Live" clId="Web-{2491780A-447D-4C71-9F26-66C31E0B3630}" dt="2020-09-24T09:18:54.006" v="58" actId="20577"/>
          <ac:spMkLst>
            <pc:docMk/>
            <pc:sldMk cId="3271456693" sldId="329"/>
            <ac:spMk id="5" creationId="{9FFB1430-B76C-3D4E-9C2F-DFF27392AB06}"/>
          </ac:spMkLst>
        </pc:spChg>
      </pc:sldChg>
      <pc:sldChg chg="modSp ord">
        <pc:chgData name="Margarita Esau" userId="25389b3b5b801b1d" providerId="Windows Live" clId="Web-{2491780A-447D-4C71-9F26-66C31E0B3630}" dt="2020-09-24T09:18:14.787" v="54"/>
        <pc:sldMkLst>
          <pc:docMk/>
          <pc:sldMk cId="3048458230" sldId="360"/>
        </pc:sldMkLst>
        <pc:spChg chg="mod">
          <ac:chgData name="Margarita Esau" userId="25389b3b5b801b1d" providerId="Windows Live" clId="Web-{2491780A-447D-4C71-9F26-66C31E0B3630}" dt="2020-09-24T09:14:01.906" v="35" actId="20577"/>
          <ac:spMkLst>
            <pc:docMk/>
            <pc:sldMk cId="3048458230" sldId="360"/>
            <ac:spMk id="5" creationId="{9FFB1430-B76C-3D4E-9C2F-DFF27392AB06}"/>
          </ac:spMkLst>
        </pc:spChg>
        <pc:spChg chg="mod">
          <ac:chgData name="Margarita Esau" userId="25389b3b5b801b1d" providerId="Windows Live" clId="Web-{2491780A-447D-4C71-9F26-66C31E0B3630}" dt="2020-09-24T09:18:00.724" v="52" actId="20577"/>
          <ac:spMkLst>
            <pc:docMk/>
            <pc:sldMk cId="3048458230" sldId="360"/>
            <ac:spMk id="6" creationId="{05F3BE46-05D6-574D-B9DB-0C8319C0372D}"/>
          </ac:spMkLst>
        </pc:spChg>
      </pc:sldChg>
      <pc:sldChg chg="ord">
        <pc:chgData name="Margarita Esau" userId="25389b3b5b801b1d" providerId="Windows Live" clId="Web-{2491780A-447D-4C71-9F26-66C31E0B3630}" dt="2020-09-24T09:04:44.127" v="1"/>
        <pc:sldMkLst>
          <pc:docMk/>
          <pc:sldMk cId="525653092" sldId="928"/>
        </pc:sldMkLst>
      </pc:sldChg>
      <pc:sldChg chg="modSp add replId">
        <pc:chgData name="Margarita Esau" userId="25389b3b5b801b1d" providerId="Windows Live" clId="Web-{2491780A-447D-4C71-9F26-66C31E0B3630}" dt="2020-09-24T09:20:29.165" v="67" actId="20577"/>
        <pc:sldMkLst>
          <pc:docMk/>
          <pc:sldMk cId="1446828808" sldId="929"/>
        </pc:sldMkLst>
        <pc:spChg chg="mod">
          <ac:chgData name="Margarita Esau" userId="25389b3b5b801b1d" providerId="Windows Live" clId="Web-{2491780A-447D-4C71-9F26-66C31E0B3630}" dt="2020-09-24T09:20:29.165" v="67" actId="20577"/>
          <ac:spMkLst>
            <pc:docMk/>
            <pc:sldMk cId="1446828808" sldId="929"/>
            <ac:spMk id="3" creationId="{CF8D554D-C94D-E341-A4D1-03FD1C07D391}"/>
          </ac:spMkLst>
        </pc:spChg>
      </pc:sldChg>
      <pc:sldChg chg="add del replId">
        <pc:chgData name="Margarita Esau" userId="25389b3b5b801b1d" providerId="Windows Live" clId="Web-{2491780A-447D-4C71-9F26-66C31E0B3630}" dt="2020-09-24T09:17:23.004" v="50"/>
        <pc:sldMkLst>
          <pc:docMk/>
          <pc:sldMk cId="3127330286" sldId="929"/>
        </pc:sldMkLst>
      </pc:sldChg>
      <pc:sldChg chg="add replId">
        <pc:chgData name="Margarita Esau" userId="25389b3b5b801b1d" providerId="Windows Live" clId="Web-{2491780A-447D-4C71-9F26-66C31E0B3630}" dt="2020-09-24T09:19:22.491" v="60"/>
        <pc:sldMkLst>
          <pc:docMk/>
          <pc:sldMk cId="974636491" sldId="930"/>
        </pc:sldMkLst>
      </pc:sldChg>
      <pc:sldChg chg="addSp delSp modSp new">
        <pc:chgData name="Margarita Esau" userId="25389b3b5b801b1d" providerId="Windows Live" clId="Web-{2491780A-447D-4C71-9F26-66C31E0B3630}" dt="2020-09-24T09:58:37.536" v="87" actId="20577"/>
        <pc:sldMkLst>
          <pc:docMk/>
          <pc:sldMk cId="1715913367" sldId="931"/>
        </pc:sldMkLst>
        <pc:spChg chg="del">
          <ac:chgData name="Margarita Esau" userId="25389b3b5b801b1d" providerId="Windows Live" clId="Web-{2491780A-447D-4C71-9F26-66C31E0B3630}" dt="2020-09-24T09:57:59.472" v="72"/>
          <ac:spMkLst>
            <pc:docMk/>
            <pc:sldMk cId="1715913367" sldId="931"/>
            <ac:spMk id="2" creationId="{DE9A3396-2AC7-4A1D-8B93-A048A81E656C}"/>
          </ac:spMkLst>
        </pc:spChg>
        <pc:spChg chg="mod">
          <ac:chgData name="Margarita Esau" userId="25389b3b5b801b1d" providerId="Windows Live" clId="Web-{2491780A-447D-4C71-9F26-66C31E0B3630}" dt="2020-09-24T09:58:37.536" v="87" actId="20577"/>
          <ac:spMkLst>
            <pc:docMk/>
            <pc:sldMk cId="1715913367" sldId="931"/>
            <ac:spMk id="3" creationId="{0682FBB9-421B-43C9-8A52-DCD222F25CAC}"/>
          </ac:spMkLst>
        </pc:spChg>
        <pc:picChg chg="add del mod">
          <ac:chgData name="Margarita Esau" userId="25389b3b5b801b1d" providerId="Windows Live" clId="Web-{2491780A-447D-4C71-9F26-66C31E0B3630}" dt="2020-09-24T09:57:53.597" v="71"/>
          <ac:picMkLst>
            <pc:docMk/>
            <pc:sldMk cId="1715913367" sldId="931"/>
            <ac:picMk id="6" creationId="{D3EC3F4D-65B1-4E7C-82A3-A7D58B4E78E7}"/>
          </ac:picMkLst>
        </pc:picChg>
        <pc:picChg chg="add mod">
          <ac:chgData name="Margarita Esau" userId="25389b3b5b801b1d" providerId="Windows Live" clId="Web-{2491780A-447D-4C71-9F26-66C31E0B3630}" dt="2020-09-24T09:58:16.238" v="77" actId="1076"/>
          <ac:picMkLst>
            <pc:docMk/>
            <pc:sldMk cId="1715913367" sldId="931"/>
            <ac:picMk id="7" creationId="{9A3FFD9C-43BE-407B-B8A9-149536C365B3}"/>
          </ac:picMkLst>
        </pc:picChg>
      </pc:sldChg>
    </pc:docChg>
  </pc:docChgLst>
  <pc:docChgLst>
    <pc:chgData name="Gastbenutzer" providerId="Windows Live" clId="Web-{91A9A259-3686-4A56-9F0A-528B01365342}"/>
    <pc:docChg chg="modSld">
      <pc:chgData name="Gastbenutzer" userId="" providerId="Windows Live" clId="Web-{91A9A259-3686-4A56-9F0A-528B01365342}" dt="2020-03-10T08:42:00.787" v="4" actId="20577"/>
      <pc:docMkLst>
        <pc:docMk/>
      </pc:docMkLst>
      <pc:sldChg chg="addSp delSp modSp">
        <pc:chgData name="Gastbenutzer" userId="" providerId="Windows Live" clId="Web-{91A9A259-3686-4A56-9F0A-528B01365342}" dt="2020-03-10T08:41:37.761" v="2" actId="1076"/>
        <pc:sldMkLst>
          <pc:docMk/>
          <pc:sldMk cId="573823116" sldId="339"/>
        </pc:sldMkLst>
        <pc:spChg chg="del">
          <ac:chgData name="Gastbenutzer" userId="" providerId="Windows Live" clId="Web-{91A9A259-3686-4A56-9F0A-528B01365342}" dt="2020-03-10T08:41:32.089" v="0"/>
          <ac:spMkLst>
            <pc:docMk/>
            <pc:sldMk cId="573823116" sldId="339"/>
            <ac:spMk id="2" creationId="{FE791F29-8803-4947-9BA1-1E93D558B7E8}"/>
          </ac:spMkLst>
        </pc:spChg>
        <pc:picChg chg="add mod">
          <ac:chgData name="Gastbenutzer" userId="" providerId="Windows Live" clId="Web-{91A9A259-3686-4A56-9F0A-528B01365342}" dt="2020-03-10T08:41:37.761" v="2" actId="1076"/>
          <ac:picMkLst>
            <pc:docMk/>
            <pc:sldMk cId="573823116" sldId="339"/>
            <ac:picMk id="7" creationId="{456376D1-61BF-482E-913E-CC4F92C50070}"/>
          </ac:picMkLst>
        </pc:picChg>
      </pc:sldChg>
      <pc:sldChg chg="modSp">
        <pc:chgData name="Gastbenutzer" userId="" providerId="Windows Live" clId="Web-{91A9A259-3686-4A56-9F0A-528B01365342}" dt="2020-03-10T08:42:00.787" v="4" actId="20577"/>
        <pc:sldMkLst>
          <pc:docMk/>
          <pc:sldMk cId="1824153204" sldId="356"/>
        </pc:sldMkLst>
        <pc:spChg chg="mod">
          <ac:chgData name="Gastbenutzer" userId="" providerId="Windows Live" clId="Web-{91A9A259-3686-4A56-9F0A-528B01365342}" dt="2020-03-10T08:42:00.787" v="4" actId="20577"/>
          <ac:spMkLst>
            <pc:docMk/>
            <pc:sldMk cId="1824153204" sldId="356"/>
            <ac:spMk id="3" creationId="{9A648690-4707-4637-9C26-3801E25715C0}"/>
          </ac:spMkLst>
        </pc:spChg>
      </pc:sldChg>
    </pc:docChg>
  </pc:docChgLst>
  <pc:docChgLst>
    <pc:chgData name="Margarita Esau" userId="25389b3b5b801b1d" providerId="Windows Live" clId="Web-{B39771A9-88E1-46A8-AEEB-63BF7E1CCBB4}"/>
    <pc:docChg chg="addSld modSld">
      <pc:chgData name="Margarita Esau" userId="25389b3b5b801b1d" providerId="Windows Live" clId="Web-{B39771A9-88E1-46A8-AEEB-63BF7E1CCBB4}" dt="2020-09-22T12:12:01.869" v="8" actId="20577"/>
      <pc:docMkLst>
        <pc:docMk/>
      </pc:docMkLst>
      <pc:sldChg chg="modSp">
        <pc:chgData name="Margarita Esau" userId="25389b3b5b801b1d" providerId="Windows Live" clId="Web-{B39771A9-88E1-46A8-AEEB-63BF7E1CCBB4}" dt="2020-09-22T12:10:55.102" v="1" actId="20577"/>
        <pc:sldMkLst>
          <pc:docMk/>
          <pc:sldMk cId="1744796943" sldId="256"/>
        </pc:sldMkLst>
        <pc:spChg chg="mod">
          <ac:chgData name="Margarita Esau" userId="25389b3b5b801b1d" providerId="Windows Live" clId="Web-{B39771A9-88E1-46A8-AEEB-63BF7E1CCBB4}" dt="2020-09-22T12:10:55.102" v="1" actId="20577"/>
          <ac:spMkLst>
            <pc:docMk/>
            <pc:sldMk cId="1744796943" sldId="256"/>
            <ac:spMk id="2" creationId="{1C4F7293-C989-46C4-85DF-A56188C0ED70}"/>
          </ac:spMkLst>
        </pc:spChg>
      </pc:sldChg>
      <pc:sldChg chg="modSp add replId">
        <pc:chgData name="Margarita Esau" userId="25389b3b5b801b1d" providerId="Windows Live" clId="Web-{B39771A9-88E1-46A8-AEEB-63BF7E1CCBB4}" dt="2020-09-22T12:12:01.869" v="8" actId="20577"/>
        <pc:sldMkLst>
          <pc:docMk/>
          <pc:sldMk cId="525653092" sldId="928"/>
        </pc:sldMkLst>
        <pc:spChg chg="mod">
          <ac:chgData name="Margarita Esau" userId="25389b3b5b801b1d" providerId="Windows Live" clId="Web-{B39771A9-88E1-46A8-AEEB-63BF7E1CCBB4}" dt="2020-09-22T12:12:01.869" v="8" actId="20577"/>
          <ac:spMkLst>
            <pc:docMk/>
            <pc:sldMk cId="525653092" sldId="928"/>
            <ac:spMk id="2" creationId="{46C79B40-42A8-6143-A115-A4BE13771654}"/>
          </ac:spMkLst>
        </pc:spChg>
      </pc:sldChg>
    </pc:docChg>
  </pc:docChgLst>
  <pc:docChgLst>
    <pc:chgData name="Margarita Esau" userId="25389b3b5b801b1d" providerId="Windows Live" clId="Web-{21C1A319-39CC-4BF6-BD81-53C536994FA1}"/>
    <pc:docChg chg="modSld">
      <pc:chgData name="Margarita Esau" userId="25389b3b5b801b1d" providerId="Windows Live" clId="Web-{21C1A319-39CC-4BF6-BD81-53C536994FA1}" dt="2020-03-10T12:24:23.254" v="68" actId="1076"/>
      <pc:docMkLst>
        <pc:docMk/>
      </pc:docMkLst>
      <pc:sldChg chg="addSp delSp modSp">
        <pc:chgData name="Margarita Esau" userId="25389b3b5b801b1d" providerId="Windows Live" clId="Web-{21C1A319-39CC-4BF6-BD81-53C536994FA1}" dt="2020-03-10T12:24:23.254" v="68" actId="1076"/>
        <pc:sldMkLst>
          <pc:docMk/>
          <pc:sldMk cId="3219626295" sldId="359"/>
        </pc:sldMkLst>
        <pc:spChg chg="mod">
          <ac:chgData name="Margarita Esau" userId="25389b3b5b801b1d" providerId="Windows Live" clId="Web-{21C1A319-39CC-4BF6-BD81-53C536994FA1}" dt="2020-03-10T12:22:57.223" v="66" actId="20577"/>
          <ac:spMkLst>
            <pc:docMk/>
            <pc:sldMk cId="3219626295" sldId="359"/>
            <ac:spMk id="3" creationId="{E7F18B69-41CF-495C-8EAE-D97B7865D3AB}"/>
          </ac:spMkLst>
        </pc:spChg>
        <pc:spChg chg="mod">
          <ac:chgData name="Margarita Esau" userId="25389b3b5b801b1d" providerId="Windows Live" clId="Web-{21C1A319-39CC-4BF6-BD81-53C536994FA1}" dt="2020-03-10T12:22:11.487" v="62" actId="1076"/>
          <ac:spMkLst>
            <pc:docMk/>
            <pc:sldMk cId="3219626295" sldId="359"/>
            <ac:spMk id="6" creationId="{95053E6E-8517-49D5-821A-4DA10BA295CF}"/>
          </ac:spMkLst>
        </pc:spChg>
        <pc:spChg chg="del">
          <ac:chgData name="Margarita Esau" userId="25389b3b5b801b1d" providerId="Windows Live" clId="Web-{21C1A319-39CC-4BF6-BD81-53C536994FA1}" dt="2020-03-10T12:01:06.473" v="2"/>
          <ac:spMkLst>
            <pc:docMk/>
            <pc:sldMk cId="3219626295" sldId="359"/>
            <ac:spMk id="14" creationId="{63227683-5C45-4715-809C-9D25D74699CB}"/>
          </ac:spMkLst>
        </pc:spChg>
        <pc:spChg chg="del">
          <ac:chgData name="Margarita Esau" userId="25389b3b5b801b1d" providerId="Windows Live" clId="Web-{21C1A319-39CC-4BF6-BD81-53C536994FA1}" dt="2020-03-10T12:22:58.144" v="67"/>
          <ac:spMkLst>
            <pc:docMk/>
            <pc:sldMk cId="3219626295" sldId="359"/>
            <ac:spMk id="17" creationId="{DE4BD35F-B313-4EB8-8140-9F1F1ABC2908}"/>
          </ac:spMkLst>
        </pc:spChg>
        <pc:spChg chg="mod">
          <ac:chgData name="Margarita Esau" userId="25389b3b5b801b1d" providerId="Windows Live" clId="Web-{21C1A319-39CC-4BF6-BD81-53C536994FA1}" dt="2020-03-10T12:24:23.254" v="68" actId="1076"/>
          <ac:spMkLst>
            <pc:docMk/>
            <pc:sldMk cId="3219626295" sldId="359"/>
            <ac:spMk id="19" creationId="{E9A9599B-63BA-5F45-AF00-A0D8E3848EFD}"/>
          </ac:spMkLst>
        </pc:spChg>
        <pc:spChg chg="add mod">
          <ac:chgData name="Margarita Esau" userId="25389b3b5b801b1d" providerId="Windows Live" clId="Web-{21C1A319-39CC-4BF6-BD81-53C536994FA1}" dt="2020-03-10T12:22:11.472" v="61" actId="1076"/>
          <ac:spMkLst>
            <pc:docMk/>
            <pc:sldMk cId="3219626295" sldId="359"/>
            <ac:spMk id="20" creationId="{DE4AFF19-DEC8-4C14-8215-8FD24B59558A}"/>
          </ac:spMkLst>
        </pc:spChg>
        <pc:spChg chg="mod">
          <ac:chgData name="Margarita Esau" userId="25389b3b5b801b1d" providerId="Windows Live" clId="Web-{21C1A319-39CC-4BF6-BD81-53C536994FA1}" dt="2020-03-10T12:22:11.409" v="57" actId="1076"/>
          <ac:spMkLst>
            <pc:docMk/>
            <pc:sldMk cId="3219626295" sldId="359"/>
            <ac:spMk id="29" creationId="{1D179187-AC3F-4997-B438-9C528C2E3CB4}"/>
          </ac:spMkLst>
        </pc:spChg>
        <pc:spChg chg="del">
          <ac:chgData name="Margarita Esau" userId="25389b3b5b801b1d" providerId="Windows Live" clId="Web-{21C1A319-39CC-4BF6-BD81-53C536994FA1}" dt="2020-03-10T12:01:06.520" v="4"/>
          <ac:spMkLst>
            <pc:docMk/>
            <pc:sldMk cId="3219626295" sldId="359"/>
            <ac:spMk id="34" creationId="{62A270A4-BFDF-49F1-B098-C998CE819A4E}"/>
          </ac:spMkLst>
        </pc:spChg>
        <pc:picChg chg="add mod modCrop">
          <ac:chgData name="Margarita Esau" userId="25389b3b5b801b1d" providerId="Windows Live" clId="Web-{21C1A319-39CC-4BF6-BD81-53C536994FA1}" dt="2020-03-10T12:22:11.456" v="60" actId="1076"/>
          <ac:picMkLst>
            <pc:docMk/>
            <pc:sldMk cId="3219626295" sldId="359"/>
            <ac:picMk id="2" creationId="{B63CA3DF-F619-41BE-B8E5-B8BB027BE71A}"/>
          </ac:picMkLst>
        </pc:picChg>
        <pc:picChg chg="del">
          <ac:chgData name="Margarita Esau" userId="25389b3b5b801b1d" providerId="Windows Live" clId="Web-{21C1A319-39CC-4BF6-BD81-53C536994FA1}" dt="2020-03-10T12:00:48.973" v="0"/>
          <ac:picMkLst>
            <pc:docMk/>
            <pc:sldMk cId="3219626295" sldId="359"/>
            <ac:picMk id="11" creationId="{A5B149B4-1314-4FC3-853C-D2B25070CB46}"/>
          </ac:picMkLst>
        </pc:picChg>
        <pc:picChg chg="del">
          <ac:chgData name="Margarita Esau" userId="25389b3b5b801b1d" providerId="Windows Live" clId="Web-{21C1A319-39CC-4BF6-BD81-53C536994FA1}" dt="2020-03-10T12:01:06.442" v="1"/>
          <ac:picMkLst>
            <pc:docMk/>
            <pc:sldMk cId="3219626295" sldId="359"/>
            <ac:picMk id="13" creationId="{E6A07564-B924-4375-ADBF-97FF3E8300CA}"/>
          </ac:picMkLst>
        </pc:picChg>
        <pc:picChg chg="mod">
          <ac:chgData name="Margarita Esau" userId="25389b3b5b801b1d" providerId="Windows Live" clId="Web-{21C1A319-39CC-4BF6-BD81-53C536994FA1}" dt="2020-03-10T12:22:11.427" v="58" actId="1076"/>
          <ac:picMkLst>
            <pc:docMk/>
            <pc:sldMk cId="3219626295" sldId="359"/>
            <ac:picMk id="18" creationId="{14F4D47C-6A13-2443-8A4F-631826BFD458}"/>
          </ac:picMkLst>
        </pc:picChg>
        <pc:picChg chg="del">
          <ac:chgData name="Margarita Esau" userId="25389b3b5b801b1d" providerId="Windows Live" clId="Web-{21C1A319-39CC-4BF6-BD81-53C536994FA1}" dt="2020-03-10T12:01:06.504" v="3"/>
          <ac:picMkLst>
            <pc:docMk/>
            <pc:sldMk cId="3219626295" sldId="359"/>
            <ac:picMk id="33" creationId="{2C68F5B9-AF3E-4369-B344-AE1B0644C54B}"/>
          </ac:picMkLst>
        </pc:picChg>
      </pc:sldChg>
    </pc:docChg>
  </pc:docChgLst>
  <pc:docChgLst>
    <pc:chgData name="Gastbenutzer" providerId="Windows Live" clId="Web-{107B9F24-4693-4D62-AEB6-DAD3BD5094D4}"/>
    <pc:docChg chg="addSld modSld">
      <pc:chgData name="Gastbenutzer" userId="" providerId="Windows Live" clId="Web-{107B9F24-4693-4D62-AEB6-DAD3BD5094D4}" dt="2020-09-28T08:45:37.535" v="8" actId="20577"/>
      <pc:docMkLst>
        <pc:docMk/>
      </pc:docMkLst>
      <pc:sldChg chg="modSp add replId">
        <pc:chgData name="Gastbenutzer" userId="" providerId="Windows Live" clId="Web-{107B9F24-4693-4D62-AEB6-DAD3BD5094D4}" dt="2020-09-28T08:45:30.834" v="6" actId="20577"/>
        <pc:sldMkLst>
          <pc:docMk/>
          <pc:sldMk cId="2471953911" sldId="932"/>
        </pc:sldMkLst>
        <pc:spChg chg="mod">
          <ac:chgData name="Gastbenutzer" userId="" providerId="Windows Live" clId="Web-{107B9F24-4693-4D62-AEB6-DAD3BD5094D4}" dt="2020-09-28T08:45:30.834" v="6" actId="20577"/>
          <ac:spMkLst>
            <pc:docMk/>
            <pc:sldMk cId="2471953911" sldId="932"/>
            <ac:spMk id="3" creationId="{CF8D554D-C94D-E341-A4D1-03FD1C07D391}"/>
          </ac:spMkLst>
        </pc:spChg>
      </pc:sldChg>
      <pc:sldChg chg="add replId">
        <pc:chgData name="Gastbenutzer" userId="" providerId="Windows Live" clId="Web-{107B9F24-4693-4D62-AEB6-DAD3BD5094D4}" dt="2020-09-28T08:45:12.348" v="1"/>
        <pc:sldMkLst>
          <pc:docMk/>
          <pc:sldMk cId="2385857324" sldId="933"/>
        </pc:sldMkLst>
      </pc:sldChg>
    </pc:docChg>
  </pc:docChgLst>
  <pc:docChgLst>
    <pc:chgData name="Gastbenutzer" providerId="Windows Live" clId="Web-{1D065DF5-1A71-42B8-B26F-F272BE0690EC}"/>
    <pc:docChg chg="addSld addMainMaster modMainMaster">
      <pc:chgData name="Gastbenutzer" userId="" providerId="Windows Live" clId="Web-{1D065DF5-1A71-42B8-B26F-F272BE0690EC}" dt="2020-03-10T11:54:16.820" v="0"/>
      <pc:docMkLst>
        <pc:docMk/>
      </pc:docMkLst>
      <pc:sldChg chg="add">
        <pc:chgData name="Gastbenutzer" userId="" providerId="Windows Live" clId="Web-{1D065DF5-1A71-42B8-B26F-F272BE0690EC}" dt="2020-03-10T11:54:16.820" v="0"/>
        <pc:sldMkLst>
          <pc:docMk/>
          <pc:sldMk cId="3219626295" sldId="359"/>
        </pc:sldMkLst>
      </pc:sldChg>
      <pc:sldMasterChg chg="modSldLayout">
        <pc:chgData name="Gastbenutzer" userId="" providerId="Windows Live" clId="Web-{1D065DF5-1A71-42B8-B26F-F272BE0690EC}" dt="2020-03-10T11:54:16.820" v="0"/>
        <pc:sldMasterMkLst>
          <pc:docMk/>
          <pc:sldMasterMk cId="2252651145" sldId="2147483752"/>
        </pc:sldMasterMkLst>
        <pc:sldLayoutChg chg="replId">
          <pc:chgData name="Gastbenutzer" userId="" providerId="Windows Live" clId="Web-{1D065DF5-1A71-42B8-B26F-F272BE0690EC}" dt="2020-03-10T11:54:16.820" v="0"/>
          <pc:sldLayoutMkLst>
            <pc:docMk/>
            <pc:sldMasterMk cId="2252651145" sldId="2147483752"/>
            <pc:sldLayoutMk cId="1853648397" sldId="2147483963"/>
          </pc:sldLayoutMkLst>
        </pc:sldLayoutChg>
        <pc:sldLayoutChg chg="replId">
          <pc:chgData name="Gastbenutzer" userId="" providerId="Windows Live" clId="Web-{1D065DF5-1A71-42B8-B26F-F272BE0690EC}" dt="2020-03-10T11:54:16.820" v="0"/>
          <pc:sldLayoutMkLst>
            <pc:docMk/>
            <pc:sldMasterMk cId="2252651145" sldId="2147483752"/>
            <pc:sldLayoutMk cId="1595393122" sldId="2147483964"/>
          </pc:sldLayoutMkLst>
        </pc:sldLayoutChg>
      </pc:sldMasterChg>
      <pc:sldMasterChg chg="add addSldLayout">
        <pc:chgData name="Gastbenutzer" userId="" providerId="Windows Live" clId="Web-{1D065DF5-1A71-42B8-B26F-F272BE0690EC}" dt="2020-03-10T11:54:16.820" v="0"/>
        <pc:sldMasterMkLst>
          <pc:docMk/>
          <pc:sldMasterMk cId="864871337" sldId="2147483947"/>
        </pc:sldMasterMkLst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3646816483" sldId="2147483896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11272739" sldId="2147483897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820841510" sldId="2147483899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5430593" sldId="2147483907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825244997" sldId="2147483908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2915003477" sldId="2147483948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350751770" sldId="2147483949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1688225022" sldId="2147483950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1044065225" sldId="2147483951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1523067807" sldId="2147483952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3334351342" sldId="2147483953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4044930188" sldId="2147483954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382816204" sldId="2147483955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2315947518" sldId="2147483956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840648472" sldId="2147483957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762194676" sldId="2147483958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1563508807" sldId="2147483959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2672183475" sldId="2147483960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2306520124" sldId="2147483961"/>
          </pc:sldLayoutMkLst>
        </pc:sldLayoutChg>
        <pc:sldLayoutChg chg="add">
          <pc:chgData name="Gastbenutzer" userId="" providerId="Windows Live" clId="Web-{1D065DF5-1A71-42B8-B26F-F272BE0690EC}" dt="2020-03-10T11:54:16.820" v="0"/>
          <pc:sldLayoutMkLst>
            <pc:docMk/>
            <pc:sldMasterMk cId="864871337" sldId="2147483947"/>
            <pc:sldLayoutMk cId="2608800570" sldId="2147483962"/>
          </pc:sldLayoutMkLst>
        </pc:sldLayoutChg>
      </pc:sldMasterChg>
    </pc:docChg>
  </pc:docChgLst>
  <pc:docChgLst>
    <pc:chgData name="darius hennekeuser" userId="b3e85b7b9ce35ea8" providerId="Windows Live" clId="Web-{3A83F778-20AD-4E54-A596-C0E73BB03307}"/>
    <pc:docChg chg="modSld">
      <pc:chgData name="darius hennekeuser" userId="b3e85b7b9ce35ea8" providerId="Windows Live" clId="Web-{3A83F778-20AD-4E54-A596-C0E73BB03307}" dt="2020-09-22T12:43:02.082" v="3"/>
      <pc:docMkLst>
        <pc:docMk/>
      </pc:docMkLst>
      <pc:sldChg chg="modSp">
        <pc:chgData name="darius hennekeuser" userId="b3e85b7b9ce35ea8" providerId="Windows Live" clId="Web-{3A83F778-20AD-4E54-A596-C0E73BB03307}" dt="2020-09-22T12:42:30.894" v="1" actId="20577"/>
        <pc:sldMkLst>
          <pc:docMk/>
          <pc:sldMk cId="2122342918" sldId="295"/>
        </pc:sldMkLst>
        <pc:spChg chg="mod">
          <ac:chgData name="darius hennekeuser" userId="b3e85b7b9ce35ea8" providerId="Windows Live" clId="Web-{3A83F778-20AD-4E54-A596-C0E73BB03307}" dt="2020-09-22T12:42:30.894" v="1" actId="20577"/>
          <ac:spMkLst>
            <pc:docMk/>
            <pc:sldMk cId="2122342918" sldId="295"/>
            <ac:spMk id="2" creationId="{90FE6453-8877-4D38-802E-AE67C7D57521}"/>
          </ac:spMkLst>
        </pc:spChg>
      </pc:sldChg>
      <pc:sldChg chg="delSp">
        <pc:chgData name="darius hennekeuser" userId="b3e85b7b9ce35ea8" providerId="Windows Live" clId="Web-{3A83F778-20AD-4E54-A596-C0E73BB03307}" dt="2020-09-22T12:42:54.019" v="2"/>
        <pc:sldMkLst>
          <pc:docMk/>
          <pc:sldMk cId="3328009412" sldId="299"/>
        </pc:sldMkLst>
        <pc:picChg chg="del">
          <ac:chgData name="darius hennekeuser" userId="b3e85b7b9ce35ea8" providerId="Windows Live" clId="Web-{3A83F778-20AD-4E54-A596-C0E73BB03307}" dt="2020-09-22T12:42:54.019" v="2"/>
          <ac:picMkLst>
            <pc:docMk/>
            <pc:sldMk cId="3328009412" sldId="299"/>
            <ac:picMk id="16" creationId="{163C20E0-1A15-4BC3-A103-539960AB499F}"/>
          </ac:picMkLst>
        </pc:picChg>
      </pc:sldChg>
      <pc:sldChg chg="delSp">
        <pc:chgData name="darius hennekeuser" userId="b3e85b7b9ce35ea8" providerId="Windows Live" clId="Web-{3A83F778-20AD-4E54-A596-C0E73BB03307}" dt="2020-09-22T12:43:02.082" v="3"/>
        <pc:sldMkLst>
          <pc:docMk/>
          <pc:sldMk cId="1161505130" sldId="927"/>
        </pc:sldMkLst>
        <pc:picChg chg="del">
          <ac:chgData name="darius hennekeuser" userId="b3e85b7b9ce35ea8" providerId="Windows Live" clId="Web-{3A83F778-20AD-4E54-A596-C0E73BB03307}" dt="2020-09-22T12:43:02.082" v="3"/>
          <ac:picMkLst>
            <pc:docMk/>
            <pc:sldMk cId="1161505130" sldId="927"/>
            <ac:picMk id="8" creationId="{604B08C0-A127-4132-8C04-46684357DCF6}"/>
          </ac:picMkLst>
        </pc:picChg>
      </pc:sldChg>
    </pc:docChg>
  </pc:docChgLst>
  <pc:docChgLst>
    <pc:chgData name="Margarita Esau" userId="25389b3b5b801b1d" providerId="Windows Live" clId="Web-{B8DF796D-8AC2-4097-9ECE-ADBF011A5E6A}"/>
    <pc:docChg chg="addSld modSld">
      <pc:chgData name="Margarita Esau" userId="25389b3b5b801b1d" providerId="Windows Live" clId="Web-{B8DF796D-8AC2-4097-9ECE-ADBF011A5E6A}" dt="2020-09-21T13:04:39.604" v="58" actId="20577"/>
      <pc:docMkLst>
        <pc:docMk/>
      </pc:docMkLst>
      <pc:sldChg chg="modSp">
        <pc:chgData name="Margarita Esau" userId="25389b3b5b801b1d" providerId="Windows Live" clId="Web-{B8DF796D-8AC2-4097-9ECE-ADBF011A5E6A}" dt="2020-09-21T12:46:55.200" v="2" actId="20577"/>
        <pc:sldMkLst>
          <pc:docMk/>
          <pc:sldMk cId="1583315489" sldId="314"/>
        </pc:sldMkLst>
        <pc:spChg chg="mod">
          <ac:chgData name="Margarita Esau" userId="25389b3b5b801b1d" providerId="Windows Live" clId="Web-{B8DF796D-8AC2-4097-9ECE-ADBF011A5E6A}" dt="2020-09-21T12:46:55.200" v="2" actId="20577"/>
          <ac:spMkLst>
            <pc:docMk/>
            <pc:sldMk cId="1583315489" sldId="314"/>
            <ac:spMk id="5" creationId="{9FFB1430-B76C-3D4E-9C2F-DFF27392AB06}"/>
          </ac:spMkLst>
        </pc:spChg>
      </pc:sldChg>
      <pc:sldChg chg="modSp add replId">
        <pc:chgData name="Margarita Esau" userId="25389b3b5b801b1d" providerId="Windows Live" clId="Web-{B8DF796D-8AC2-4097-9ECE-ADBF011A5E6A}" dt="2020-09-21T13:04:39.604" v="58" actId="20577"/>
        <pc:sldMkLst>
          <pc:docMk/>
          <pc:sldMk cId="3048458230" sldId="360"/>
        </pc:sldMkLst>
        <pc:spChg chg="mod">
          <ac:chgData name="Margarita Esau" userId="25389b3b5b801b1d" providerId="Windows Live" clId="Web-{B8DF796D-8AC2-4097-9ECE-ADBF011A5E6A}" dt="2020-09-21T13:04:39.604" v="58" actId="20577"/>
          <ac:spMkLst>
            <pc:docMk/>
            <pc:sldMk cId="3048458230" sldId="360"/>
            <ac:spMk id="5" creationId="{9FFB1430-B76C-3D4E-9C2F-DFF27392AB06}"/>
          </ac:spMkLst>
        </pc:spChg>
      </pc:sldChg>
    </pc:docChg>
  </pc:docChgLst>
  <pc:docChgLst>
    <pc:chgData name="darius hennekeuser" userId="b3e85b7b9ce35ea8" providerId="LiveId" clId="{FD29E38E-30F9-443A-A8C9-3BBBEA598106}"/>
    <pc:docChg chg="undo custSel modSld">
      <pc:chgData name="darius hennekeuser" userId="b3e85b7b9ce35ea8" providerId="LiveId" clId="{FD29E38E-30F9-443A-A8C9-3BBBEA598106}" dt="2020-09-29T11:39:18.246" v="571" actId="20577"/>
      <pc:docMkLst>
        <pc:docMk/>
      </pc:docMkLst>
      <pc:sldChg chg="modSp mod">
        <pc:chgData name="darius hennekeuser" userId="b3e85b7b9ce35ea8" providerId="LiveId" clId="{FD29E38E-30F9-443A-A8C9-3BBBEA598106}" dt="2020-09-29T11:12:16.046" v="554"/>
        <pc:sldMkLst>
          <pc:docMk/>
          <pc:sldMk cId="3048705711" sldId="344"/>
        </pc:sldMkLst>
        <pc:spChg chg="mod">
          <ac:chgData name="darius hennekeuser" userId="b3e85b7b9ce35ea8" providerId="LiveId" clId="{FD29E38E-30F9-443A-A8C9-3BBBEA598106}" dt="2020-09-29T11:12:16.046" v="554"/>
          <ac:spMkLst>
            <pc:docMk/>
            <pc:sldMk cId="3048705711" sldId="344"/>
            <ac:spMk id="2" creationId="{74A43645-35F2-47A6-B8B9-732236787EBA}"/>
          </ac:spMkLst>
        </pc:spChg>
      </pc:sldChg>
      <pc:sldChg chg="modSp mod">
        <pc:chgData name="darius hennekeuser" userId="b3e85b7b9ce35ea8" providerId="LiveId" clId="{FD29E38E-30F9-443A-A8C9-3BBBEA598106}" dt="2020-09-28T13:00:52.466" v="552" actId="20577"/>
        <pc:sldMkLst>
          <pc:docMk/>
          <pc:sldMk cId="3038904805" sldId="347"/>
        </pc:sldMkLst>
        <pc:spChg chg="mod">
          <ac:chgData name="darius hennekeuser" userId="b3e85b7b9ce35ea8" providerId="LiveId" clId="{FD29E38E-30F9-443A-A8C9-3BBBEA598106}" dt="2020-09-28T13:00:52.466" v="552" actId="20577"/>
          <ac:spMkLst>
            <pc:docMk/>
            <pc:sldMk cId="3038904805" sldId="347"/>
            <ac:spMk id="9" creationId="{AF4F7F29-F40A-DA47-AD20-47DA3D81E14A}"/>
          </ac:spMkLst>
        </pc:spChg>
        <pc:spChg chg="mod">
          <ac:chgData name="darius hennekeuser" userId="b3e85b7b9ce35ea8" providerId="LiveId" clId="{FD29E38E-30F9-443A-A8C9-3BBBEA598106}" dt="2020-09-28T13:00:21.005" v="477" actId="20577"/>
          <ac:spMkLst>
            <pc:docMk/>
            <pc:sldMk cId="3038904805" sldId="347"/>
            <ac:spMk id="14" creationId="{9D9623D3-4845-C742-A72C-8634DB1038CA}"/>
          </ac:spMkLst>
        </pc:spChg>
      </pc:sldChg>
      <pc:sldChg chg="addCm modCm modNotesTx">
        <pc:chgData name="darius hennekeuser" userId="b3e85b7b9ce35ea8" providerId="LiveId" clId="{FD29E38E-30F9-443A-A8C9-3BBBEA598106}" dt="2020-09-29T11:39:18.246" v="571" actId="20577"/>
        <pc:sldMkLst>
          <pc:docMk/>
          <pc:sldMk cId="3069088811" sldId="350"/>
        </pc:sldMkLst>
      </pc:sldChg>
      <pc:sldChg chg="addSp delSp mod">
        <pc:chgData name="darius hennekeuser" userId="b3e85b7b9ce35ea8" providerId="LiveId" clId="{FD29E38E-30F9-443A-A8C9-3BBBEA598106}" dt="2020-09-22T10:18:50.504" v="9" actId="22"/>
        <pc:sldMkLst>
          <pc:docMk/>
          <pc:sldMk cId="2352500846" sldId="358"/>
        </pc:sldMkLst>
        <pc:spChg chg="add del">
          <ac:chgData name="darius hennekeuser" userId="b3e85b7b9ce35ea8" providerId="LiveId" clId="{FD29E38E-30F9-443A-A8C9-3BBBEA598106}" dt="2020-09-22T10:18:50.504" v="9" actId="22"/>
          <ac:spMkLst>
            <pc:docMk/>
            <pc:sldMk cId="2352500846" sldId="358"/>
            <ac:spMk id="4" creationId="{C92A1BEA-EE19-40E2-B304-03D59F71CC6A}"/>
          </ac:spMkLst>
        </pc:spChg>
      </pc:sldChg>
      <pc:sldChg chg="addSp delSp modSp mod">
        <pc:chgData name="darius hennekeuser" userId="b3e85b7b9ce35ea8" providerId="LiveId" clId="{FD29E38E-30F9-443A-A8C9-3BBBEA598106}" dt="2020-09-21T14:35:14.025" v="7" actId="1076"/>
        <pc:sldMkLst>
          <pc:docMk/>
          <pc:sldMk cId="4206785427" sldId="361"/>
        </pc:sldMkLst>
        <pc:spChg chg="del mod">
          <ac:chgData name="darius hennekeuser" userId="b3e85b7b9ce35ea8" providerId="LiveId" clId="{FD29E38E-30F9-443A-A8C9-3BBBEA598106}" dt="2020-09-21T14:35:00.258" v="3" actId="478"/>
          <ac:spMkLst>
            <pc:docMk/>
            <pc:sldMk cId="4206785427" sldId="361"/>
            <ac:spMk id="9" creationId="{AF4F7F29-F40A-DA47-AD20-47DA3D81E14A}"/>
          </ac:spMkLst>
        </pc:spChg>
        <pc:picChg chg="add mod">
          <ac:chgData name="darius hennekeuser" userId="b3e85b7b9ce35ea8" providerId="LiveId" clId="{FD29E38E-30F9-443A-A8C9-3BBBEA598106}" dt="2020-09-21T14:35:14.025" v="7" actId="1076"/>
          <ac:picMkLst>
            <pc:docMk/>
            <pc:sldMk cId="4206785427" sldId="361"/>
            <ac:picMk id="3" creationId="{335CFEBC-CC75-4F1A-A2E7-38B583DE576E}"/>
          </ac:picMkLst>
        </pc:picChg>
      </pc:sldChg>
      <pc:sldChg chg="addSp delSp modSp mod">
        <pc:chgData name="darius hennekeuser" userId="b3e85b7b9ce35ea8" providerId="LiveId" clId="{FD29E38E-30F9-443A-A8C9-3BBBEA598106}" dt="2020-09-28T12:59:48.138" v="464" actId="255"/>
        <pc:sldMkLst>
          <pc:docMk/>
          <pc:sldMk cId="168061602" sldId="934"/>
        </pc:sldMkLst>
        <pc:spChg chg="mod">
          <ac:chgData name="darius hennekeuser" userId="b3e85b7b9ce35ea8" providerId="LiveId" clId="{FD29E38E-30F9-443A-A8C9-3BBBEA598106}" dt="2020-09-28T12:59:15.296" v="433" actId="20577"/>
          <ac:spMkLst>
            <pc:docMk/>
            <pc:sldMk cId="168061602" sldId="934"/>
            <ac:spMk id="4" creationId="{842A4409-A2DD-4337-BB47-E5C5C1646A17}"/>
          </ac:spMkLst>
        </pc:spChg>
        <pc:spChg chg="del">
          <ac:chgData name="darius hennekeuser" userId="b3e85b7b9ce35ea8" providerId="LiveId" clId="{FD29E38E-30F9-443A-A8C9-3BBBEA598106}" dt="2020-09-28T12:49:02.350" v="10" actId="478"/>
          <ac:spMkLst>
            <pc:docMk/>
            <pc:sldMk cId="168061602" sldId="934"/>
            <ac:spMk id="5" creationId="{1D5CC3D5-4851-4627-A574-6A7E2ADCE466}"/>
          </ac:spMkLst>
        </pc:spChg>
        <pc:spChg chg="add mod">
          <ac:chgData name="darius hennekeuser" userId="b3e85b7b9ce35ea8" providerId="LiveId" clId="{FD29E38E-30F9-443A-A8C9-3BBBEA598106}" dt="2020-09-28T12:59:48.138" v="464" actId="255"/>
          <ac:spMkLst>
            <pc:docMk/>
            <pc:sldMk cId="168061602" sldId="934"/>
            <ac:spMk id="6" creationId="{9A441CA7-B7ED-4558-A4D7-F40604DB8A97}"/>
          </ac:spMkLst>
        </pc:spChg>
      </pc:sldChg>
    </pc:docChg>
  </pc:docChgLst>
  <pc:docChgLst>
    <pc:chgData name="Gastbenutzer" providerId="Windows Live" clId="Web-{0CB4B7D3-4F68-41F9-AA6F-9ACC7B9A2EE4}"/>
    <pc:docChg chg="modSld">
      <pc:chgData name="Gastbenutzer" userId="" providerId="Windows Live" clId="Web-{0CB4B7D3-4F68-41F9-AA6F-9ACC7B9A2EE4}" dt="2020-09-30T11:16:06.941" v="9" actId="20577"/>
      <pc:docMkLst>
        <pc:docMk/>
      </pc:docMkLst>
      <pc:sldChg chg="modSp">
        <pc:chgData name="Gastbenutzer" userId="" providerId="Windows Live" clId="Web-{0CB4B7D3-4F68-41F9-AA6F-9ACC7B9A2EE4}" dt="2020-09-30T11:16:06.941" v="9" actId="20577"/>
        <pc:sldMkLst>
          <pc:docMk/>
          <pc:sldMk cId="1511318829" sldId="335"/>
        </pc:sldMkLst>
        <pc:spChg chg="mod">
          <ac:chgData name="Gastbenutzer" userId="" providerId="Windows Live" clId="Web-{0CB4B7D3-4F68-41F9-AA6F-9ACC7B9A2EE4}" dt="2020-09-30T11:16:06.941" v="9" actId="20577"/>
          <ac:spMkLst>
            <pc:docMk/>
            <pc:sldMk cId="1511318829" sldId="335"/>
            <ac:spMk id="3" creationId="{81996540-6B4C-4675-9AB8-FFC9CC94C975}"/>
          </ac:spMkLst>
        </pc:spChg>
      </pc:sldChg>
    </pc:docChg>
  </pc:docChgLst>
  <pc:docChgLst>
    <pc:chgData name="Gastbenutzer" providerId="Windows Live" clId="Web-{3F89FB15-2197-490D-AD2C-76B78D0EC3A8}"/>
    <pc:docChg chg="modSld">
      <pc:chgData name="Gastbenutzer" userId="" providerId="Windows Live" clId="Web-{3F89FB15-2197-490D-AD2C-76B78D0EC3A8}" dt="2020-03-10T14:08:42.128" v="13" actId="20577"/>
      <pc:docMkLst>
        <pc:docMk/>
      </pc:docMkLst>
      <pc:sldChg chg="addSp delSp modSp">
        <pc:chgData name="Gastbenutzer" userId="" providerId="Windows Live" clId="Web-{3F89FB15-2197-490D-AD2C-76B78D0EC3A8}" dt="2020-03-10T14:08:42.128" v="13" actId="20577"/>
        <pc:sldMkLst>
          <pc:docMk/>
          <pc:sldMk cId="1511318829" sldId="335"/>
        </pc:sldMkLst>
        <pc:spChg chg="add mod">
          <ac:chgData name="Gastbenutzer" userId="" providerId="Windows Live" clId="Web-{3F89FB15-2197-490D-AD2C-76B78D0EC3A8}" dt="2020-03-10T14:08:42.128" v="13" actId="20577"/>
          <ac:spMkLst>
            <pc:docMk/>
            <pc:sldMk cId="1511318829" sldId="335"/>
            <ac:spMk id="3" creationId="{81996540-6B4C-4675-9AB8-FFC9CC94C975}"/>
          </ac:spMkLst>
        </pc:spChg>
        <pc:spChg chg="add del">
          <ac:chgData name="Gastbenutzer" userId="" providerId="Windows Live" clId="Web-{3F89FB15-2197-490D-AD2C-76B78D0EC3A8}" dt="2020-03-10T14:07:45.799" v="8"/>
          <ac:spMkLst>
            <pc:docMk/>
            <pc:sldMk cId="1511318829" sldId="335"/>
            <ac:spMk id="5" creationId="{143838FE-C115-4589-8162-EB6FCA73E52B}"/>
          </ac:spMkLst>
        </pc:spChg>
        <pc:picChg chg="mod">
          <ac:chgData name="Gastbenutzer" userId="" providerId="Windows Live" clId="Web-{3F89FB15-2197-490D-AD2C-76B78D0EC3A8}" dt="2020-03-10T14:04:50.283" v="1" actId="1076"/>
          <ac:picMkLst>
            <pc:docMk/>
            <pc:sldMk cId="1511318829" sldId="335"/>
            <ac:picMk id="2052" creationId="{87E9A591-0BEA-40C8-8373-83DDCB684B3A}"/>
          </ac:picMkLst>
        </pc:picChg>
      </pc:sldChg>
    </pc:docChg>
  </pc:docChgLst>
  <pc:docChgLst>
    <pc:chgData name="darius hennekeuser" userId="b3e85b7b9ce35ea8" providerId="LiveId" clId="{08DB4C56-BC9B-4585-B82D-CC400F48ED05}"/>
    <pc:docChg chg="custSel addSld delSld modSld modMainMaster">
      <pc:chgData name="darius hennekeuser" userId="b3e85b7b9ce35ea8" providerId="LiveId" clId="{08DB4C56-BC9B-4585-B82D-CC400F48ED05}" dt="2020-03-10T17:00:36.319" v="722" actId="20577"/>
      <pc:docMkLst>
        <pc:docMk/>
      </pc:docMkLst>
      <pc:sldChg chg="modSp">
        <pc:chgData name="darius hennekeuser" userId="b3e85b7b9ce35ea8" providerId="LiveId" clId="{08DB4C56-BC9B-4585-B82D-CC400F48ED05}" dt="2020-03-06T12:49:01.109" v="123" actId="20577"/>
        <pc:sldMkLst>
          <pc:docMk/>
          <pc:sldMk cId="1744796943" sldId="256"/>
        </pc:sldMkLst>
        <pc:spChg chg="mod">
          <ac:chgData name="darius hennekeuser" userId="b3e85b7b9ce35ea8" providerId="LiveId" clId="{08DB4C56-BC9B-4585-B82D-CC400F48ED05}" dt="2020-03-06T12:49:01.109" v="123" actId="20577"/>
          <ac:spMkLst>
            <pc:docMk/>
            <pc:sldMk cId="1744796943" sldId="256"/>
            <ac:spMk id="2" creationId="{1C4F7293-C989-46C4-85DF-A56188C0ED70}"/>
          </ac:spMkLst>
        </pc:spChg>
      </pc:sldChg>
      <pc:sldChg chg="delSp">
        <pc:chgData name="darius hennekeuser" userId="b3e85b7b9ce35ea8" providerId="LiveId" clId="{08DB4C56-BC9B-4585-B82D-CC400F48ED05}" dt="2020-03-10T14:19:07.392" v="163" actId="478"/>
        <pc:sldMkLst>
          <pc:docMk/>
          <pc:sldMk cId="2746075068" sldId="300"/>
        </pc:sldMkLst>
        <pc:spChg chg="del">
          <ac:chgData name="darius hennekeuser" userId="b3e85b7b9ce35ea8" providerId="LiveId" clId="{08DB4C56-BC9B-4585-B82D-CC400F48ED05}" dt="2020-03-10T14:19:07.392" v="163" actId="478"/>
          <ac:spMkLst>
            <pc:docMk/>
            <pc:sldMk cId="2746075068" sldId="300"/>
            <ac:spMk id="3" creationId="{5AF11899-8E6F-4D43-97D2-D7D22200A59A}"/>
          </ac:spMkLst>
        </pc:spChg>
      </pc:sldChg>
      <pc:sldChg chg="delSp modSp">
        <pc:chgData name="darius hennekeuser" userId="b3e85b7b9ce35ea8" providerId="LiveId" clId="{08DB4C56-BC9B-4585-B82D-CC400F48ED05}" dt="2020-03-10T14:17:38.926" v="150" actId="478"/>
        <pc:sldMkLst>
          <pc:docMk/>
          <pc:sldMk cId="4021858457" sldId="301"/>
        </pc:sldMkLst>
        <pc:spChg chg="del mod">
          <ac:chgData name="darius hennekeuser" userId="b3e85b7b9ce35ea8" providerId="LiveId" clId="{08DB4C56-BC9B-4585-B82D-CC400F48ED05}" dt="2020-03-10T14:17:38.926" v="150" actId="478"/>
          <ac:spMkLst>
            <pc:docMk/>
            <pc:sldMk cId="4021858457" sldId="301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7:47.671" v="151" actId="478"/>
        <pc:sldMkLst>
          <pc:docMk/>
          <pc:sldMk cId="3683246384" sldId="302"/>
        </pc:sldMkLst>
        <pc:spChg chg="del">
          <ac:chgData name="darius hennekeuser" userId="b3e85b7b9ce35ea8" providerId="LiveId" clId="{08DB4C56-BC9B-4585-B82D-CC400F48ED05}" dt="2020-03-10T14:17:47.671" v="151" actId="478"/>
          <ac:spMkLst>
            <pc:docMk/>
            <pc:sldMk cId="3683246384" sldId="302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8:22.993" v="156" actId="478"/>
        <pc:sldMkLst>
          <pc:docMk/>
          <pc:sldMk cId="3803998904" sldId="303"/>
        </pc:sldMkLst>
        <pc:spChg chg="del">
          <ac:chgData name="darius hennekeuser" userId="b3e85b7b9ce35ea8" providerId="LiveId" clId="{08DB4C56-BC9B-4585-B82D-CC400F48ED05}" dt="2020-03-10T14:18:22.993" v="156" actId="478"/>
          <ac:spMkLst>
            <pc:docMk/>
            <pc:sldMk cId="3803998904" sldId="303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8:11.991" v="154" actId="478"/>
        <pc:sldMkLst>
          <pc:docMk/>
          <pc:sldMk cId="1475896765" sldId="306"/>
        </pc:sldMkLst>
        <pc:spChg chg="del">
          <ac:chgData name="darius hennekeuser" userId="b3e85b7b9ce35ea8" providerId="LiveId" clId="{08DB4C56-BC9B-4585-B82D-CC400F48ED05}" dt="2020-03-10T14:18:11.991" v="154" actId="478"/>
          <ac:spMkLst>
            <pc:docMk/>
            <pc:sldMk cId="1475896765" sldId="306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8:19.239" v="155" actId="478"/>
        <pc:sldMkLst>
          <pc:docMk/>
          <pc:sldMk cId="700030085" sldId="307"/>
        </pc:sldMkLst>
        <pc:spChg chg="del">
          <ac:chgData name="darius hennekeuser" userId="b3e85b7b9ce35ea8" providerId="LiveId" clId="{08DB4C56-BC9B-4585-B82D-CC400F48ED05}" dt="2020-03-10T14:18:19.239" v="155" actId="478"/>
          <ac:spMkLst>
            <pc:docMk/>
            <pc:sldMk cId="700030085" sldId="307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8:28.002" v="157" actId="478"/>
        <pc:sldMkLst>
          <pc:docMk/>
          <pc:sldMk cId="3017921427" sldId="308"/>
        </pc:sldMkLst>
        <pc:spChg chg="del">
          <ac:chgData name="darius hennekeuser" userId="b3e85b7b9ce35ea8" providerId="LiveId" clId="{08DB4C56-BC9B-4585-B82D-CC400F48ED05}" dt="2020-03-10T14:18:28.002" v="157" actId="478"/>
          <ac:spMkLst>
            <pc:docMk/>
            <pc:sldMk cId="3017921427" sldId="308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7:53.721" v="152" actId="478"/>
        <pc:sldMkLst>
          <pc:docMk/>
          <pc:sldMk cId="2537733995" sldId="309"/>
        </pc:sldMkLst>
        <pc:spChg chg="del">
          <ac:chgData name="darius hennekeuser" userId="b3e85b7b9ce35ea8" providerId="LiveId" clId="{08DB4C56-BC9B-4585-B82D-CC400F48ED05}" dt="2020-03-10T14:17:53.721" v="152" actId="478"/>
          <ac:spMkLst>
            <pc:docMk/>
            <pc:sldMk cId="2537733995" sldId="309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8:00.635" v="153" actId="478"/>
        <pc:sldMkLst>
          <pc:docMk/>
          <pc:sldMk cId="4236729687" sldId="310"/>
        </pc:sldMkLst>
        <pc:spChg chg="del">
          <ac:chgData name="darius hennekeuser" userId="b3e85b7b9ce35ea8" providerId="LiveId" clId="{08DB4C56-BC9B-4585-B82D-CC400F48ED05}" dt="2020-03-10T14:18:00.635" v="153" actId="478"/>
          <ac:spMkLst>
            <pc:docMk/>
            <pc:sldMk cId="4236729687" sldId="310"/>
            <ac:spMk id="5" creationId="{09739658-4285-D042-99C2-D24B674B1952}"/>
          </ac:spMkLst>
        </pc:spChg>
      </pc:sldChg>
      <pc:sldChg chg="delSp">
        <pc:chgData name="darius hennekeuser" userId="b3e85b7b9ce35ea8" providerId="LiveId" clId="{08DB4C56-BC9B-4585-B82D-CC400F48ED05}" dt="2020-03-10T14:18:56.799" v="161" actId="478"/>
        <pc:sldMkLst>
          <pc:docMk/>
          <pc:sldMk cId="2640085146" sldId="311"/>
        </pc:sldMkLst>
        <pc:spChg chg="del">
          <ac:chgData name="darius hennekeuser" userId="b3e85b7b9ce35ea8" providerId="LiveId" clId="{08DB4C56-BC9B-4585-B82D-CC400F48ED05}" dt="2020-03-10T14:18:56.799" v="161" actId="478"/>
          <ac:spMkLst>
            <pc:docMk/>
            <pc:sldMk cId="2640085146" sldId="311"/>
            <ac:spMk id="3" creationId="{5AF11899-8E6F-4D43-97D2-D7D22200A59A}"/>
          </ac:spMkLst>
        </pc:spChg>
      </pc:sldChg>
      <pc:sldChg chg="delSp">
        <pc:chgData name="darius hennekeuser" userId="b3e85b7b9ce35ea8" providerId="LiveId" clId="{08DB4C56-BC9B-4585-B82D-CC400F48ED05}" dt="2020-03-10T14:19:13.688" v="164" actId="478"/>
        <pc:sldMkLst>
          <pc:docMk/>
          <pc:sldMk cId="1583315489" sldId="314"/>
        </pc:sldMkLst>
        <pc:spChg chg="del">
          <ac:chgData name="darius hennekeuser" userId="b3e85b7b9ce35ea8" providerId="LiveId" clId="{08DB4C56-BC9B-4585-B82D-CC400F48ED05}" dt="2020-03-10T14:19:13.688" v="164" actId="478"/>
          <ac:spMkLst>
            <pc:docMk/>
            <pc:sldMk cId="1583315489" sldId="314"/>
            <ac:spMk id="3" creationId="{B8648A27-27A3-854A-8CE7-41BA6DC8A910}"/>
          </ac:spMkLst>
        </pc:spChg>
      </pc:sldChg>
      <pc:sldChg chg="delSp">
        <pc:chgData name="darius hennekeuser" userId="b3e85b7b9ce35ea8" providerId="LiveId" clId="{08DB4C56-BC9B-4585-B82D-CC400F48ED05}" dt="2020-03-10T14:18:34.246" v="158" actId="478"/>
        <pc:sldMkLst>
          <pc:docMk/>
          <pc:sldMk cId="2930306790" sldId="315"/>
        </pc:sldMkLst>
        <pc:spChg chg="del">
          <ac:chgData name="darius hennekeuser" userId="b3e85b7b9ce35ea8" providerId="LiveId" clId="{08DB4C56-BC9B-4585-B82D-CC400F48ED05}" dt="2020-03-10T14:18:34.246" v="158" actId="478"/>
          <ac:spMkLst>
            <pc:docMk/>
            <pc:sldMk cId="2930306790" sldId="315"/>
            <ac:spMk id="3" creationId="{A2F2E74F-C144-AA49-8762-CB70501BF308}"/>
          </ac:spMkLst>
        </pc:spChg>
      </pc:sldChg>
      <pc:sldChg chg="delSp">
        <pc:chgData name="darius hennekeuser" userId="b3e85b7b9ce35ea8" providerId="LiveId" clId="{08DB4C56-BC9B-4585-B82D-CC400F48ED05}" dt="2020-03-10T14:18:39.871" v="159" actId="478"/>
        <pc:sldMkLst>
          <pc:docMk/>
          <pc:sldMk cId="1990653183" sldId="322"/>
        </pc:sldMkLst>
        <pc:spChg chg="del">
          <ac:chgData name="darius hennekeuser" userId="b3e85b7b9ce35ea8" providerId="LiveId" clId="{08DB4C56-BC9B-4585-B82D-CC400F48ED05}" dt="2020-03-10T14:18:39.871" v="159" actId="478"/>
          <ac:spMkLst>
            <pc:docMk/>
            <pc:sldMk cId="1990653183" sldId="322"/>
            <ac:spMk id="3" creationId="{A2F2E74F-C144-AA49-8762-CB70501BF308}"/>
          </ac:spMkLst>
        </pc:spChg>
      </pc:sldChg>
      <pc:sldChg chg="delSp">
        <pc:chgData name="darius hennekeuser" userId="b3e85b7b9ce35ea8" providerId="LiveId" clId="{08DB4C56-BC9B-4585-B82D-CC400F48ED05}" dt="2020-03-10T14:18:44.272" v="160" actId="478"/>
        <pc:sldMkLst>
          <pc:docMk/>
          <pc:sldMk cId="2191691535" sldId="323"/>
        </pc:sldMkLst>
        <pc:spChg chg="del">
          <ac:chgData name="darius hennekeuser" userId="b3e85b7b9ce35ea8" providerId="LiveId" clId="{08DB4C56-BC9B-4585-B82D-CC400F48ED05}" dt="2020-03-10T14:18:44.272" v="160" actId="478"/>
          <ac:spMkLst>
            <pc:docMk/>
            <pc:sldMk cId="2191691535" sldId="323"/>
            <ac:spMk id="3" creationId="{A2F2E74F-C144-AA49-8762-CB70501BF308}"/>
          </ac:spMkLst>
        </pc:spChg>
      </pc:sldChg>
      <pc:sldChg chg="delSp">
        <pc:chgData name="darius hennekeuser" userId="b3e85b7b9ce35ea8" providerId="LiveId" clId="{08DB4C56-BC9B-4585-B82D-CC400F48ED05}" dt="2020-03-10T14:19:01.176" v="162" actId="478"/>
        <pc:sldMkLst>
          <pc:docMk/>
          <pc:sldMk cId="29695827" sldId="324"/>
        </pc:sldMkLst>
        <pc:spChg chg="del">
          <ac:chgData name="darius hennekeuser" userId="b3e85b7b9ce35ea8" providerId="LiveId" clId="{08DB4C56-BC9B-4585-B82D-CC400F48ED05}" dt="2020-03-10T14:19:01.176" v="162" actId="478"/>
          <ac:spMkLst>
            <pc:docMk/>
            <pc:sldMk cId="29695827" sldId="324"/>
            <ac:spMk id="3" creationId="{5AF11899-8E6F-4D43-97D2-D7D22200A59A}"/>
          </ac:spMkLst>
        </pc:spChg>
      </pc:sldChg>
      <pc:sldChg chg="delSp">
        <pc:chgData name="darius hennekeuser" userId="b3e85b7b9ce35ea8" providerId="LiveId" clId="{08DB4C56-BC9B-4585-B82D-CC400F48ED05}" dt="2020-03-10T14:19:26.517" v="167" actId="478"/>
        <pc:sldMkLst>
          <pc:docMk/>
          <pc:sldMk cId="3578129691" sldId="328"/>
        </pc:sldMkLst>
        <pc:spChg chg="del">
          <ac:chgData name="darius hennekeuser" userId="b3e85b7b9ce35ea8" providerId="LiveId" clId="{08DB4C56-BC9B-4585-B82D-CC400F48ED05}" dt="2020-03-10T14:19:26.517" v="167" actId="478"/>
          <ac:spMkLst>
            <pc:docMk/>
            <pc:sldMk cId="3578129691" sldId="328"/>
            <ac:spMk id="3" creationId="{B8648A27-27A3-854A-8CE7-41BA6DC8A910}"/>
          </ac:spMkLst>
        </pc:spChg>
      </pc:sldChg>
      <pc:sldChg chg="delSp">
        <pc:chgData name="darius hennekeuser" userId="b3e85b7b9ce35ea8" providerId="LiveId" clId="{08DB4C56-BC9B-4585-B82D-CC400F48ED05}" dt="2020-03-10T14:19:33.132" v="168" actId="478"/>
        <pc:sldMkLst>
          <pc:docMk/>
          <pc:sldMk cId="3271456693" sldId="329"/>
        </pc:sldMkLst>
        <pc:spChg chg="del">
          <ac:chgData name="darius hennekeuser" userId="b3e85b7b9ce35ea8" providerId="LiveId" clId="{08DB4C56-BC9B-4585-B82D-CC400F48ED05}" dt="2020-03-10T14:19:33.132" v="168" actId="478"/>
          <ac:spMkLst>
            <pc:docMk/>
            <pc:sldMk cId="3271456693" sldId="329"/>
            <ac:spMk id="3" creationId="{B8648A27-27A3-854A-8CE7-41BA6DC8A910}"/>
          </ac:spMkLst>
        </pc:spChg>
      </pc:sldChg>
      <pc:sldChg chg="delSp">
        <pc:chgData name="darius hennekeuser" userId="b3e85b7b9ce35ea8" providerId="LiveId" clId="{08DB4C56-BC9B-4585-B82D-CC400F48ED05}" dt="2020-03-10T14:19:59.160" v="171" actId="478"/>
        <pc:sldMkLst>
          <pc:docMk/>
          <pc:sldMk cId="793893998" sldId="330"/>
        </pc:sldMkLst>
        <pc:spChg chg="del">
          <ac:chgData name="darius hennekeuser" userId="b3e85b7b9ce35ea8" providerId="LiveId" clId="{08DB4C56-BC9B-4585-B82D-CC400F48ED05}" dt="2020-03-10T14:19:59.160" v="171" actId="478"/>
          <ac:spMkLst>
            <pc:docMk/>
            <pc:sldMk cId="793893998" sldId="330"/>
            <ac:spMk id="3" creationId="{B8648A27-27A3-854A-8CE7-41BA6DC8A910}"/>
          </ac:spMkLst>
        </pc:spChg>
      </pc:sldChg>
      <pc:sldChg chg="delSp">
        <pc:chgData name="darius hennekeuser" userId="b3e85b7b9ce35ea8" providerId="LiveId" clId="{08DB4C56-BC9B-4585-B82D-CC400F48ED05}" dt="2020-03-10T14:20:03.561" v="172" actId="478"/>
        <pc:sldMkLst>
          <pc:docMk/>
          <pc:sldMk cId="2965303611" sldId="331"/>
        </pc:sldMkLst>
        <pc:spChg chg="del">
          <ac:chgData name="darius hennekeuser" userId="b3e85b7b9ce35ea8" providerId="LiveId" clId="{08DB4C56-BC9B-4585-B82D-CC400F48ED05}" dt="2020-03-10T14:20:03.561" v="172" actId="478"/>
          <ac:spMkLst>
            <pc:docMk/>
            <pc:sldMk cId="2965303611" sldId="331"/>
            <ac:spMk id="3" creationId="{B8648A27-27A3-854A-8CE7-41BA6DC8A910}"/>
          </ac:spMkLst>
        </pc:spChg>
      </pc:sldChg>
      <pc:sldChg chg="delSp">
        <pc:chgData name="darius hennekeuser" userId="b3e85b7b9ce35ea8" providerId="LiveId" clId="{08DB4C56-BC9B-4585-B82D-CC400F48ED05}" dt="2020-03-10T14:19:19.003" v="165" actId="478"/>
        <pc:sldMkLst>
          <pc:docMk/>
          <pc:sldMk cId="117431846" sldId="333"/>
        </pc:sldMkLst>
        <pc:spChg chg="del">
          <ac:chgData name="darius hennekeuser" userId="b3e85b7b9ce35ea8" providerId="LiveId" clId="{08DB4C56-BC9B-4585-B82D-CC400F48ED05}" dt="2020-03-10T14:19:19.003" v="165" actId="478"/>
          <ac:spMkLst>
            <pc:docMk/>
            <pc:sldMk cId="117431846" sldId="333"/>
            <ac:spMk id="3" creationId="{9E6FE071-9A40-4673-B5AF-DE7EC80266F9}"/>
          </ac:spMkLst>
        </pc:spChg>
      </pc:sldChg>
      <pc:sldChg chg="delSp">
        <pc:chgData name="darius hennekeuser" userId="b3e85b7b9ce35ea8" providerId="LiveId" clId="{08DB4C56-BC9B-4585-B82D-CC400F48ED05}" dt="2020-03-10T14:19:22.690" v="166" actId="478"/>
        <pc:sldMkLst>
          <pc:docMk/>
          <pc:sldMk cId="266410643" sldId="334"/>
        </pc:sldMkLst>
        <pc:spChg chg="del">
          <ac:chgData name="darius hennekeuser" userId="b3e85b7b9ce35ea8" providerId="LiveId" clId="{08DB4C56-BC9B-4585-B82D-CC400F48ED05}" dt="2020-03-10T14:19:22.690" v="166" actId="478"/>
          <ac:spMkLst>
            <pc:docMk/>
            <pc:sldMk cId="266410643" sldId="334"/>
            <ac:spMk id="3" creationId="{9E6FE071-9A40-4673-B5AF-DE7EC80266F9}"/>
          </ac:spMkLst>
        </pc:spChg>
      </pc:sldChg>
      <pc:sldChg chg="modSp">
        <pc:chgData name="darius hennekeuser" userId="b3e85b7b9ce35ea8" providerId="LiveId" clId="{08DB4C56-BC9B-4585-B82D-CC400F48ED05}" dt="2020-03-10T15:28:26.463" v="174" actId="20577"/>
        <pc:sldMkLst>
          <pc:docMk/>
          <pc:sldMk cId="278341137" sldId="336"/>
        </pc:sldMkLst>
        <pc:spChg chg="mod">
          <ac:chgData name="darius hennekeuser" userId="b3e85b7b9ce35ea8" providerId="LiveId" clId="{08DB4C56-BC9B-4585-B82D-CC400F48ED05}" dt="2020-03-10T15:28:26.463" v="174" actId="20577"/>
          <ac:spMkLst>
            <pc:docMk/>
            <pc:sldMk cId="278341137" sldId="336"/>
            <ac:spMk id="2" creationId="{470A9A37-5C6C-C849-8C14-FD1916ED6DD0}"/>
          </ac:spMkLst>
        </pc:spChg>
      </pc:sldChg>
      <pc:sldChg chg="modNotesTx">
        <pc:chgData name="darius hennekeuser" userId="b3e85b7b9ce35ea8" providerId="LiveId" clId="{08DB4C56-BC9B-4585-B82D-CC400F48ED05}" dt="2020-03-10T17:00:36.319" v="722" actId="20577"/>
        <pc:sldMkLst>
          <pc:docMk/>
          <pc:sldMk cId="3048705711" sldId="344"/>
        </pc:sldMkLst>
      </pc:sldChg>
      <pc:sldChg chg="modNotesTx">
        <pc:chgData name="darius hennekeuser" userId="b3e85b7b9ce35ea8" providerId="LiveId" clId="{08DB4C56-BC9B-4585-B82D-CC400F48ED05}" dt="2020-03-10T16:52:15.392" v="573" actId="20577"/>
        <pc:sldMkLst>
          <pc:docMk/>
          <pc:sldMk cId="4053869490" sldId="349"/>
        </pc:sldMkLst>
      </pc:sldChg>
      <pc:sldChg chg="delSp">
        <pc:chgData name="darius hennekeuser" userId="b3e85b7b9ce35ea8" providerId="LiveId" clId="{08DB4C56-BC9B-4585-B82D-CC400F48ED05}" dt="2020-03-10T14:19:44.568" v="170" actId="478"/>
        <pc:sldMkLst>
          <pc:docMk/>
          <pc:sldMk cId="3028047659" sldId="351"/>
        </pc:sldMkLst>
        <pc:spChg chg="del">
          <ac:chgData name="darius hennekeuser" userId="b3e85b7b9ce35ea8" providerId="LiveId" clId="{08DB4C56-BC9B-4585-B82D-CC400F48ED05}" dt="2020-03-10T14:19:44.568" v="170" actId="478"/>
          <ac:spMkLst>
            <pc:docMk/>
            <pc:sldMk cId="3028047659" sldId="351"/>
            <ac:spMk id="21" creationId="{C0F011A3-9F10-48AF-9EF2-E8D09E45545B}"/>
          </ac:spMkLst>
        </pc:spChg>
      </pc:sldChg>
      <pc:sldChg chg="delSp">
        <pc:chgData name="darius hennekeuser" userId="b3e85b7b9ce35ea8" providerId="LiveId" clId="{08DB4C56-BC9B-4585-B82D-CC400F48ED05}" dt="2020-03-10T14:19:39.780" v="169" actId="478"/>
        <pc:sldMkLst>
          <pc:docMk/>
          <pc:sldMk cId="3683118511" sldId="352"/>
        </pc:sldMkLst>
        <pc:spChg chg="del">
          <ac:chgData name="darius hennekeuser" userId="b3e85b7b9ce35ea8" providerId="LiveId" clId="{08DB4C56-BC9B-4585-B82D-CC400F48ED05}" dt="2020-03-10T14:19:39.780" v="169" actId="478"/>
          <ac:spMkLst>
            <pc:docMk/>
            <pc:sldMk cId="3683118511" sldId="352"/>
            <ac:spMk id="21" creationId="{C0F011A3-9F10-48AF-9EF2-E8D09E45545B}"/>
          </ac:spMkLst>
        </pc:spChg>
      </pc:sldChg>
      <pc:sldChg chg="addCm modNotesTx">
        <pc:chgData name="darius hennekeuser" userId="b3e85b7b9ce35ea8" providerId="LiveId" clId="{08DB4C56-BC9B-4585-B82D-CC400F48ED05}" dt="2020-03-10T16:44:36.676" v="419" actId="20577"/>
        <pc:sldMkLst>
          <pc:docMk/>
          <pc:sldMk cId="1644365193" sldId="353"/>
        </pc:sldMkLst>
      </pc:sldChg>
      <pc:sldChg chg="del">
        <pc:chgData name="darius hennekeuser" userId="b3e85b7b9ce35ea8" providerId="LiveId" clId="{08DB4C56-BC9B-4585-B82D-CC400F48ED05}" dt="2020-03-06T12:47:33.797" v="1" actId="2696"/>
        <pc:sldMkLst>
          <pc:docMk/>
          <pc:sldMk cId="4138212115" sldId="357"/>
        </pc:sldMkLst>
      </pc:sldChg>
      <pc:sldChg chg="modSp add">
        <pc:chgData name="darius hennekeuser" userId="b3e85b7b9ce35ea8" providerId="LiveId" clId="{08DB4C56-BC9B-4585-B82D-CC400F48ED05}" dt="2020-03-06T12:48:22.793" v="68" actId="20577"/>
        <pc:sldMkLst>
          <pc:docMk/>
          <pc:sldMk cId="2352500846" sldId="358"/>
        </pc:sldMkLst>
        <pc:spChg chg="mod">
          <ac:chgData name="darius hennekeuser" userId="b3e85b7b9ce35ea8" providerId="LiveId" clId="{08DB4C56-BC9B-4585-B82D-CC400F48ED05}" dt="2020-03-06T12:48:22.793" v="68" actId="20577"/>
          <ac:spMkLst>
            <pc:docMk/>
            <pc:sldMk cId="2352500846" sldId="358"/>
            <ac:spMk id="2" creationId="{096FA054-2EF7-4FC8-BB80-3137756671D1}"/>
          </ac:spMkLst>
        </pc:spChg>
      </pc:sldChg>
      <pc:sldChg chg="delSp">
        <pc:chgData name="darius hennekeuser" userId="b3e85b7b9ce35ea8" providerId="LiveId" clId="{08DB4C56-BC9B-4585-B82D-CC400F48ED05}" dt="2020-03-10T14:20:08.978" v="173" actId="478"/>
        <pc:sldMkLst>
          <pc:docMk/>
          <pc:sldMk cId="3219626295" sldId="359"/>
        </pc:sldMkLst>
        <pc:spChg chg="del">
          <ac:chgData name="darius hennekeuser" userId="b3e85b7b9ce35ea8" providerId="LiveId" clId="{08DB4C56-BC9B-4585-B82D-CC400F48ED05}" dt="2020-03-10T14:20:08.978" v="173" actId="478"/>
          <ac:spMkLst>
            <pc:docMk/>
            <pc:sldMk cId="3219626295" sldId="359"/>
            <ac:spMk id="5" creationId="{95EE332A-690B-40C3-956A-9756B89E9C19}"/>
          </ac:spMkLst>
        </pc:spChg>
      </pc:sldChg>
      <pc:sldMasterChg chg="modSldLayout">
        <pc:chgData name="darius hennekeuser" userId="b3e85b7b9ce35ea8" providerId="LiveId" clId="{08DB4C56-BC9B-4585-B82D-CC400F48ED05}" dt="2020-03-10T14:16:59.786" v="148" actId="478"/>
        <pc:sldMasterMkLst>
          <pc:docMk/>
          <pc:sldMasterMk cId="2252651145" sldId="2147483752"/>
        </pc:sldMasterMkLst>
        <pc:sldLayoutChg chg="delSp">
          <pc:chgData name="darius hennekeuser" userId="b3e85b7b9ce35ea8" providerId="LiveId" clId="{08DB4C56-BC9B-4585-B82D-CC400F48ED05}" dt="2020-03-10T14:16:59.786" v="148" actId="478"/>
          <pc:sldLayoutMkLst>
            <pc:docMk/>
            <pc:sldMasterMk cId="2252651145" sldId="2147483752"/>
            <pc:sldLayoutMk cId="3819972893" sldId="2147483945"/>
          </pc:sldLayoutMkLst>
          <pc:spChg chg="del">
            <ac:chgData name="darius hennekeuser" userId="b3e85b7b9ce35ea8" providerId="LiveId" clId="{08DB4C56-BC9B-4585-B82D-CC400F48ED05}" dt="2020-03-10T14:16:59.786" v="148" actId="478"/>
            <ac:spMkLst>
              <pc:docMk/>
              <pc:sldMasterMk cId="2252651145" sldId="2147483752"/>
              <pc:sldLayoutMk cId="3819972893" sldId="2147483945"/>
              <ac:spMk id="6" creationId="{30A16BB7-4F99-3C4F-8184-DCD5DA66C54E}"/>
            </ac:spMkLst>
          </pc:spChg>
        </pc:sldLayoutChg>
      </pc:sldMasterChg>
      <pc:sldMasterChg chg="modSldLayout">
        <pc:chgData name="darius hennekeuser" userId="b3e85b7b9ce35ea8" providerId="LiveId" clId="{08DB4C56-BC9B-4585-B82D-CC400F48ED05}" dt="2020-03-10T14:15:52.406" v="147" actId="20577"/>
        <pc:sldMasterMkLst>
          <pc:docMk/>
          <pc:sldMasterMk cId="864871337" sldId="2147483851"/>
        </pc:sldMasterMkLst>
        <pc:sldLayoutChg chg="modSp">
          <pc:chgData name="darius hennekeuser" userId="b3e85b7b9ce35ea8" providerId="LiveId" clId="{08DB4C56-BC9B-4585-B82D-CC400F48ED05}" dt="2020-03-10T14:15:52.406" v="147" actId="20577"/>
          <pc:sldLayoutMkLst>
            <pc:docMk/>
            <pc:sldMasterMk cId="864871337" sldId="2147483851"/>
            <pc:sldLayoutMk cId="2915003477" sldId="2147483852"/>
          </pc:sldLayoutMkLst>
          <pc:spChg chg="mod">
            <ac:chgData name="darius hennekeuser" userId="b3e85b7b9ce35ea8" providerId="LiveId" clId="{08DB4C56-BC9B-4585-B82D-CC400F48ED05}" dt="2020-03-10T14:15:52.406" v="147" actId="20577"/>
            <ac:spMkLst>
              <pc:docMk/>
              <pc:sldMasterMk cId="864871337" sldId="2147483851"/>
              <pc:sldLayoutMk cId="2915003477" sldId="2147483852"/>
              <ac:spMk id="6" creationId="{30A16BB7-4F99-3C4F-8184-DCD5DA66C54E}"/>
            </ac:spMkLst>
          </pc:spChg>
        </pc:sldLayoutChg>
      </pc:sldMasterChg>
    </pc:docChg>
  </pc:docChgLst>
  <pc:docChgLst>
    <pc:chgData name="darius hennekeuser" userId="b3e85b7b9ce35ea8" providerId="Windows Live" clId="Web-{93C62395-B362-425D-A7AD-CDA4C67E1F18}"/>
    <pc:docChg chg="addSld delSld modSld sldOrd addMainMaster">
      <pc:chgData name="darius hennekeuser" userId="b3e85b7b9ce35ea8" providerId="Windows Live" clId="Web-{93C62395-B362-425D-A7AD-CDA4C67E1F18}" dt="2020-09-28T12:10:15.806" v="14"/>
      <pc:docMkLst>
        <pc:docMk/>
      </pc:docMkLst>
      <pc:sldChg chg="del">
        <pc:chgData name="darius hennekeuser" userId="b3e85b7b9ce35ea8" providerId="Windows Live" clId="Web-{93C62395-B362-425D-A7AD-CDA4C67E1F18}" dt="2020-09-28T12:09:50.290" v="12"/>
        <pc:sldMkLst>
          <pc:docMk/>
          <pc:sldMk cId="3138418920" sldId="338"/>
        </pc:sldMkLst>
      </pc:sldChg>
      <pc:sldChg chg="del">
        <pc:chgData name="darius hennekeuser" userId="b3e85b7b9ce35ea8" providerId="Windows Live" clId="Web-{93C62395-B362-425D-A7AD-CDA4C67E1F18}" dt="2020-09-28T12:07:26.836" v="10"/>
        <pc:sldMkLst>
          <pc:docMk/>
          <pc:sldMk cId="573823116" sldId="339"/>
        </pc:sldMkLst>
      </pc:sldChg>
      <pc:sldChg chg="ord">
        <pc:chgData name="darius hennekeuser" userId="b3e85b7b9ce35ea8" providerId="Windows Live" clId="Web-{93C62395-B362-425D-A7AD-CDA4C67E1F18}" dt="2020-09-28T12:10:15.806" v="13"/>
        <pc:sldMkLst>
          <pc:docMk/>
          <pc:sldMk cId="167774770" sldId="341"/>
        </pc:sldMkLst>
      </pc:sldChg>
      <pc:sldChg chg="ord">
        <pc:chgData name="darius hennekeuser" userId="b3e85b7b9ce35ea8" providerId="Windows Live" clId="Web-{93C62395-B362-425D-A7AD-CDA4C67E1F18}" dt="2020-09-28T12:10:15.806" v="14"/>
        <pc:sldMkLst>
          <pc:docMk/>
          <pc:sldMk cId="4084150839" sldId="342"/>
        </pc:sldMkLst>
      </pc:sldChg>
      <pc:sldChg chg="ord">
        <pc:chgData name="darius hennekeuser" userId="b3e85b7b9ce35ea8" providerId="Windows Live" clId="Web-{93C62395-B362-425D-A7AD-CDA4C67E1F18}" dt="2020-09-28T12:06:22.257" v="9"/>
        <pc:sldMkLst>
          <pc:docMk/>
          <pc:sldMk cId="4052813270" sldId="343"/>
        </pc:sldMkLst>
      </pc:sldChg>
      <pc:sldChg chg="modSp new">
        <pc:chgData name="darius hennekeuser" userId="b3e85b7b9ce35ea8" providerId="Windows Live" clId="Web-{93C62395-B362-425D-A7AD-CDA4C67E1F18}" dt="2020-09-28T12:03:54.858" v="8" actId="20577"/>
        <pc:sldMkLst>
          <pc:docMk/>
          <pc:sldMk cId="168061602" sldId="934"/>
        </pc:sldMkLst>
        <pc:spChg chg="mod">
          <ac:chgData name="darius hennekeuser" userId="b3e85b7b9ce35ea8" providerId="Windows Live" clId="Web-{93C62395-B362-425D-A7AD-CDA4C67E1F18}" dt="2020-09-28T12:03:54.858" v="8" actId="20577"/>
          <ac:spMkLst>
            <pc:docMk/>
            <pc:sldMk cId="168061602" sldId="934"/>
            <ac:spMk id="4" creationId="{842A4409-A2DD-4337-BB47-E5C5C1646A17}"/>
          </ac:spMkLst>
        </pc:spChg>
      </pc:sldChg>
      <pc:sldChg chg="add">
        <pc:chgData name="darius hennekeuser" userId="b3e85b7b9ce35ea8" providerId="Windows Live" clId="Web-{93C62395-B362-425D-A7AD-CDA4C67E1F18}" dt="2020-09-28T12:08:51.961" v="11"/>
        <pc:sldMkLst>
          <pc:docMk/>
          <pc:sldMk cId="2702307043" sldId="935"/>
        </pc:sldMkLst>
      </pc:sldChg>
      <pc:sldMasterChg chg="add addSldLayout">
        <pc:chgData name="darius hennekeuser" userId="b3e85b7b9ce35ea8" providerId="Windows Live" clId="Web-{93C62395-B362-425D-A7AD-CDA4C67E1F18}" dt="2020-09-28T12:08:51.961" v="11"/>
        <pc:sldMasterMkLst>
          <pc:docMk/>
          <pc:sldMasterMk cId="2792360382" sldId="2147483672"/>
        </pc:sldMasterMkLst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1978014322" sldId="2147483673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998058234" sldId="2147483674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971344287" sldId="2147483675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3108738938" sldId="2147483676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500208309" sldId="2147483677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3193470115" sldId="2147483678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2221401364" sldId="2147483679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902015396" sldId="2147483680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4210129542" sldId="2147483681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2648039406" sldId="2147483682"/>
          </pc:sldLayoutMkLst>
        </pc:sldLayoutChg>
        <pc:sldLayoutChg chg="add">
          <pc:chgData name="darius hennekeuser" userId="b3e85b7b9ce35ea8" providerId="Windows Live" clId="Web-{93C62395-B362-425D-A7AD-CDA4C67E1F18}" dt="2020-09-28T12:08:51.961" v="11"/>
          <pc:sldLayoutMkLst>
            <pc:docMk/>
            <pc:sldMasterMk cId="2792360382" sldId="2147483672"/>
            <pc:sldLayoutMk cId="4149023410" sldId="2147483683"/>
          </pc:sldLayoutMkLst>
        </pc:sldLayoutChg>
      </pc:sldMasterChg>
    </pc:docChg>
  </pc:docChgLst>
  <pc:docChgLst>
    <pc:chgData name="Gastbenutzer" providerId="Windows Live" clId="Web-{D397E252-E663-41EB-A7F3-8EFE5EE473FA}"/>
    <pc:docChg chg="addSld delSld modSld sldOrd">
      <pc:chgData name="Gastbenutzer" userId="" providerId="Windows Live" clId="Web-{D397E252-E663-41EB-A7F3-8EFE5EE473FA}" dt="2020-03-04T13:20:18.482" v="97" actId="20577"/>
      <pc:docMkLst>
        <pc:docMk/>
      </pc:docMkLst>
      <pc:sldChg chg="addSp delSp modSp ord">
        <pc:chgData name="Gastbenutzer" userId="" providerId="Windows Live" clId="Web-{D397E252-E663-41EB-A7F3-8EFE5EE473FA}" dt="2020-03-04T13:19:19.185" v="67"/>
        <pc:sldMkLst>
          <pc:docMk/>
          <pc:sldMk cId="1744796943" sldId="256"/>
        </pc:sldMkLst>
        <pc:picChg chg="add del mod">
          <ac:chgData name="Gastbenutzer" userId="" providerId="Windows Live" clId="Web-{D397E252-E663-41EB-A7F3-8EFE5EE473FA}" dt="2020-03-04T13:19:06.513" v="64"/>
          <ac:picMkLst>
            <pc:docMk/>
            <pc:sldMk cId="1744796943" sldId="256"/>
            <ac:picMk id="3" creationId="{F698D653-C604-47A3-A94E-80B2B26C2BDC}"/>
          </ac:picMkLst>
        </pc:picChg>
      </pc:sldChg>
      <pc:sldChg chg="addSp delSp modSp">
        <pc:chgData name="Gastbenutzer" userId="" providerId="Windows Live" clId="Web-{D397E252-E663-41EB-A7F3-8EFE5EE473FA}" dt="2020-03-04T13:18:54.357" v="62"/>
        <pc:sldMkLst>
          <pc:docMk/>
          <pc:sldMk cId="3500863153" sldId="257"/>
        </pc:sldMkLst>
        <pc:picChg chg="add del mod">
          <ac:chgData name="Gastbenutzer" userId="" providerId="Windows Live" clId="Web-{D397E252-E663-41EB-A7F3-8EFE5EE473FA}" dt="2020-03-04T13:18:45.263" v="60"/>
          <ac:picMkLst>
            <pc:docMk/>
            <pc:sldMk cId="3500863153" sldId="257"/>
            <ac:picMk id="4" creationId="{3A365EF7-5BBC-4B91-958A-21EC9ECF2421}"/>
          </ac:picMkLst>
        </pc:picChg>
        <pc:picChg chg="add del mod">
          <ac:chgData name="Gastbenutzer" userId="" providerId="Windows Live" clId="Web-{D397E252-E663-41EB-A7F3-8EFE5EE473FA}" dt="2020-03-04T13:18:54.357" v="62"/>
          <ac:picMkLst>
            <pc:docMk/>
            <pc:sldMk cId="3500863153" sldId="257"/>
            <ac:picMk id="6" creationId="{802C172A-7902-4CBD-9243-D46F294C8334}"/>
          </ac:picMkLst>
        </pc:picChg>
      </pc:sldChg>
      <pc:sldChg chg="del">
        <pc:chgData name="Gastbenutzer" userId="" providerId="Windows Live" clId="Web-{D397E252-E663-41EB-A7F3-8EFE5EE473FA}" dt="2020-03-04T12:47:35.403" v="8"/>
        <pc:sldMkLst>
          <pc:docMk/>
          <pc:sldMk cId="1724824725" sldId="259"/>
        </pc:sldMkLst>
      </pc:sldChg>
      <pc:sldChg chg="del">
        <pc:chgData name="Gastbenutzer" userId="" providerId="Windows Live" clId="Web-{D397E252-E663-41EB-A7F3-8EFE5EE473FA}" dt="2020-03-04T12:47:51.809" v="20"/>
        <pc:sldMkLst>
          <pc:docMk/>
          <pc:sldMk cId="1279453778" sldId="262"/>
        </pc:sldMkLst>
      </pc:sldChg>
      <pc:sldChg chg="del">
        <pc:chgData name="Gastbenutzer" userId="" providerId="Windows Live" clId="Web-{D397E252-E663-41EB-A7F3-8EFE5EE473FA}" dt="2020-03-04T12:47:39.371" v="10"/>
        <pc:sldMkLst>
          <pc:docMk/>
          <pc:sldMk cId="3144985798" sldId="263"/>
        </pc:sldMkLst>
      </pc:sldChg>
      <pc:sldChg chg="del">
        <pc:chgData name="Gastbenutzer" userId="" providerId="Windows Live" clId="Web-{D397E252-E663-41EB-A7F3-8EFE5EE473FA}" dt="2020-03-04T10:33:23.288" v="1"/>
        <pc:sldMkLst>
          <pc:docMk/>
          <pc:sldMk cId="2045964369" sldId="264"/>
        </pc:sldMkLst>
      </pc:sldChg>
      <pc:sldChg chg="del">
        <pc:chgData name="Gastbenutzer" userId="" providerId="Windows Live" clId="Web-{D397E252-E663-41EB-A7F3-8EFE5EE473FA}" dt="2020-03-04T10:33:11.226" v="0"/>
        <pc:sldMkLst>
          <pc:docMk/>
          <pc:sldMk cId="2539072243" sldId="265"/>
        </pc:sldMkLst>
      </pc:sldChg>
      <pc:sldChg chg="del">
        <pc:chgData name="Gastbenutzer" userId="" providerId="Windows Live" clId="Web-{D397E252-E663-41EB-A7F3-8EFE5EE473FA}" dt="2020-03-04T12:47:41.559" v="12"/>
        <pc:sldMkLst>
          <pc:docMk/>
          <pc:sldMk cId="1765773391" sldId="266"/>
        </pc:sldMkLst>
      </pc:sldChg>
      <pc:sldChg chg="del">
        <pc:chgData name="Gastbenutzer" userId="" providerId="Windows Live" clId="Web-{D397E252-E663-41EB-A7F3-8EFE5EE473FA}" dt="2020-03-04T12:47:41.699" v="13"/>
        <pc:sldMkLst>
          <pc:docMk/>
          <pc:sldMk cId="1882936600" sldId="268"/>
        </pc:sldMkLst>
      </pc:sldChg>
      <pc:sldChg chg="del">
        <pc:chgData name="Gastbenutzer" userId="" providerId="Windows Live" clId="Web-{D397E252-E663-41EB-A7F3-8EFE5EE473FA}" dt="2020-03-04T12:47:44.090" v="14"/>
        <pc:sldMkLst>
          <pc:docMk/>
          <pc:sldMk cId="3634952942" sldId="269"/>
        </pc:sldMkLst>
      </pc:sldChg>
      <pc:sldChg chg="del">
        <pc:chgData name="Gastbenutzer" userId="" providerId="Windows Live" clId="Web-{D397E252-E663-41EB-A7F3-8EFE5EE473FA}" dt="2020-03-04T12:47:46.809" v="16"/>
        <pc:sldMkLst>
          <pc:docMk/>
          <pc:sldMk cId="3559700812" sldId="270"/>
        </pc:sldMkLst>
      </pc:sldChg>
      <pc:sldChg chg="del">
        <pc:chgData name="Gastbenutzer" userId="" providerId="Windows Live" clId="Web-{D397E252-E663-41EB-A7F3-8EFE5EE473FA}" dt="2020-03-04T12:47:45.328" v="15"/>
        <pc:sldMkLst>
          <pc:docMk/>
          <pc:sldMk cId="3770170552" sldId="271"/>
        </pc:sldMkLst>
      </pc:sldChg>
      <pc:sldChg chg="del">
        <pc:chgData name="Gastbenutzer" userId="" providerId="Windows Live" clId="Web-{D397E252-E663-41EB-A7F3-8EFE5EE473FA}" dt="2020-03-04T12:47:46.825" v="17"/>
        <pc:sldMkLst>
          <pc:docMk/>
          <pc:sldMk cId="846684282" sldId="272"/>
        </pc:sldMkLst>
      </pc:sldChg>
      <pc:sldChg chg="del">
        <pc:chgData name="Gastbenutzer" userId="" providerId="Windows Live" clId="Web-{D397E252-E663-41EB-A7F3-8EFE5EE473FA}" dt="2020-03-04T12:47:50.559" v="18"/>
        <pc:sldMkLst>
          <pc:docMk/>
          <pc:sldMk cId="2967474891" sldId="273"/>
        </pc:sldMkLst>
      </pc:sldChg>
      <pc:sldChg chg="del">
        <pc:chgData name="Gastbenutzer" userId="" providerId="Windows Live" clId="Web-{D397E252-E663-41EB-A7F3-8EFE5EE473FA}" dt="2020-03-04T12:47:51.793" v="19"/>
        <pc:sldMkLst>
          <pc:docMk/>
          <pc:sldMk cId="2082843844" sldId="274"/>
        </pc:sldMkLst>
      </pc:sldChg>
      <pc:sldChg chg="del">
        <pc:chgData name="Gastbenutzer" userId="" providerId="Windows Live" clId="Web-{D397E252-E663-41EB-A7F3-8EFE5EE473FA}" dt="2020-03-04T12:47:56.481" v="23"/>
        <pc:sldMkLst>
          <pc:docMk/>
          <pc:sldMk cId="102057335" sldId="275"/>
        </pc:sldMkLst>
      </pc:sldChg>
      <pc:sldChg chg="del">
        <pc:chgData name="Gastbenutzer" userId="" providerId="Windows Live" clId="Web-{D397E252-E663-41EB-A7F3-8EFE5EE473FA}" dt="2020-03-04T12:47:56.340" v="22"/>
        <pc:sldMkLst>
          <pc:docMk/>
          <pc:sldMk cId="2026926864" sldId="276"/>
        </pc:sldMkLst>
      </pc:sldChg>
      <pc:sldChg chg="del">
        <pc:chgData name="Gastbenutzer" userId="" providerId="Windows Live" clId="Web-{D397E252-E663-41EB-A7F3-8EFE5EE473FA}" dt="2020-03-04T12:48:02.825" v="24"/>
        <pc:sldMkLst>
          <pc:docMk/>
          <pc:sldMk cId="2302427857" sldId="277"/>
        </pc:sldMkLst>
      </pc:sldChg>
      <pc:sldChg chg="del">
        <pc:chgData name="Gastbenutzer" userId="" providerId="Windows Live" clId="Web-{D397E252-E663-41EB-A7F3-8EFE5EE473FA}" dt="2020-03-04T12:48:04.575" v="25"/>
        <pc:sldMkLst>
          <pc:docMk/>
          <pc:sldMk cId="142162176" sldId="278"/>
        </pc:sldMkLst>
      </pc:sldChg>
      <pc:sldChg chg="del">
        <pc:chgData name="Gastbenutzer" userId="" providerId="Windows Live" clId="Web-{D397E252-E663-41EB-A7F3-8EFE5EE473FA}" dt="2020-03-04T12:48:06.247" v="26"/>
        <pc:sldMkLst>
          <pc:docMk/>
          <pc:sldMk cId="2112097279" sldId="279"/>
        </pc:sldMkLst>
      </pc:sldChg>
      <pc:sldChg chg="del">
        <pc:chgData name="Gastbenutzer" userId="" providerId="Windows Live" clId="Web-{D397E252-E663-41EB-A7F3-8EFE5EE473FA}" dt="2020-03-04T12:48:06.405" v="27"/>
        <pc:sldMkLst>
          <pc:docMk/>
          <pc:sldMk cId="3866494319" sldId="280"/>
        </pc:sldMkLst>
      </pc:sldChg>
      <pc:sldChg chg="del">
        <pc:chgData name="Gastbenutzer" userId="" providerId="Windows Live" clId="Web-{D397E252-E663-41EB-A7F3-8EFE5EE473FA}" dt="2020-03-04T12:47:55.200" v="21"/>
        <pc:sldMkLst>
          <pc:docMk/>
          <pc:sldMk cId="2704203581" sldId="281"/>
        </pc:sldMkLst>
      </pc:sldChg>
      <pc:sldChg chg="del">
        <pc:chgData name="Gastbenutzer" userId="" providerId="Windows Live" clId="Web-{D397E252-E663-41EB-A7F3-8EFE5EE473FA}" dt="2020-03-04T12:48:09.575" v="29"/>
        <pc:sldMkLst>
          <pc:docMk/>
          <pc:sldMk cId="187189473" sldId="284"/>
        </pc:sldMkLst>
      </pc:sldChg>
      <pc:sldChg chg="del">
        <pc:chgData name="Gastbenutzer" userId="" providerId="Windows Live" clId="Web-{D397E252-E663-41EB-A7F3-8EFE5EE473FA}" dt="2020-03-04T12:48:10.794" v="30"/>
        <pc:sldMkLst>
          <pc:docMk/>
          <pc:sldMk cId="3286985884" sldId="285"/>
        </pc:sldMkLst>
      </pc:sldChg>
      <pc:sldChg chg="del">
        <pc:chgData name="Gastbenutzer" userId="" providerId="Windows Live" clId="Web-{D397E252-E663-41EB-A7F3-8EFE5EE473FA}" dt="2020-03-04T12:47:39.356" v="9"/>
        <pc:sldMkLst>
          <pc:docMk/>
          <pc:sldMk cId="583647373" sldId="286"/>
        </pc:sldMkLst>
      </pc:sldChg>
      <pc:sldChg chg="del">
        <pc:chgData name="Gastbenutzer" userId="" providerId="Windows Live" clId="Web-{D397E252-E663-41EB-A7F3-8EFE5EE473FA}" dt="2020-03-04T12:47:39.387" v="11"/>
        <pc:sldMkLst>
          <pc:docMk/>
          <pc:sldMk cId="3199493869" sldId="287"/>
        </pc:sldMkLst>
      </pc:sldChg>
      <pc:sldChg chg="del">
        <pc:chgData name="Gastbenutzer" userId="" providerId="Windows Live" clId="Web-{D397E252-E663-41EB-A7F3-8EFE5EE473FA}" dt="2020-03-04T12:48:06.419" v="28"/>
        <pc:sldMkLst>
          <pc:docMk/>
          <pc:sldMk cId="2607267037" sldId="288"/>
        </pc:sldMkLst>
      </pc:sldChg>
      <pc:sldChg chg="modSp">
        <pc:chgData name="Gastbenutzer" userId="" providerId="Windows Live" clId="Web-{D397E252-E663-41EB-A7F3-8EFE5EE473FA}" dt="2020-03-04T10:44:05.889" v="7" actId="20577"/>
        <pc:sldMkLst>
          <pc:docMk/>
          <pc:sldMk cId="1583315489" sldId="314"/>
        </pc:sldMkLst>
        <pc:spChg chg="mod">
          <ac:chgData name="Gastbenutzer" userId="" providerId="Windows Live" clId="Web-{D397E252-E663-41EB-A7F3-8EFE5EE473FA}" dt="2020-03-04T10:44:05.889" v="7" actId="20577"/>
          <ac:spMkLst>
            <pc:docMk/>
            <pc:sldMk cId="1583315489" sldId="314"/>
            <ac:spMk id="5" creationId="{9FFB1430-B76C-3D4E-9C2F-DFF27392AB06}"/>
          </ac:spMkLst>
        </pc:spChg>
      </pc:sldChg>
      <pc:sldChg chg="del">
        <pc:chgData name="Gastbenutzer" userId="" providerId="Windows Live" clId="Web-{D397E252-E663-41EB-A7F3-8EFE5EE473FA}" dt="2020-03-04T12:51:01.953" v="56"/>
        <pc:sldMkLst>
          <pc:docMk/>
          <pc:sldMk cId="1087226137" sldId="317"/>
        </pc:sldMkLst>
      </pc:sldChg>
      <pc:sldChg chg="ord">
        <pc:chgData name="Gastbenutzer" userId="" providerId="Windows Live" clId="Web-{D397E252-E663-41EB-A7F3-8EFE5EE473FA}" dt="2020-03-04T12:51:27.407" v="58"/>
        <pc:sldMkLst>
          <pc:docMk/>
          <pc:sldMk cId="793893998" sldId="330"/>
        </pc:sldMkLst>
      </pc:sldChg>
      <pc:sldChg chg="ord">
        <pc:chgData name="Gastbenutzer" userId="" providerId="Windows Live" clId="Web-{D397E252-E663-41EB-A7F3-8EFE5EE473FA}" dt="2020-03-04T12:51:27.407" v="57"/>
        <pc:sldMkLst>
          <pc:docMk/>
          <pc:sldMk cId="2965303611" sldId="331"/>
        </pc:sldMkLst>
      </pc:sldChg>
      <pc:sldChg chg="modSp new del">
        <pc:chgData name="Gastbenutzer" userId="" providerId="Windows Live" clId="Web-{D397E252-E663-41EB-A7F3-8EFE5EE473FA}" dt="2020-03-04T10:35:48.977" v="5"/>
        <pc:sldMkLst>
          <pc:docMk/>
          <pc:sldMk cId="554942874" sldId="333"/>
        </pc:sldMkLst>
        <pc:spChg chg="mod">
          <ac:chgData name="Gastbenutzer" userId="" providerId="Windows Live" clId="Web-{D397E252-E663-41EB-A7F3-8EFE5EE473FA}" dt="2020-03-04T10:34:10.945" v="4" actId="20577"/>
          <ac:spMkLst>
            <pc:docMk/>
            <pc:sldMk cId="554942874" sldId="333"/>
            <ac:spMk id="6" creationId="{24EA1982-392C-4D17-B2AE-1A649559C83F}"/>
          </ac:spMkLst>
        </pc:spChg>
      </pc:sldChg>
      <pc:sldChg chg="add">
        <pc:chgData name="Gastbenutzer" userId="" providerId="Windows Live" clId="Web-{D397E252-E663-41EB-A7F3-8EFE5EE473FA}" dt="2020-03-04T12:48:43.060" v="31"/>
        <pc:sldMkLst>
          <pc:docMk/>
          <pc:sldMk cId="1511318829" sldId="335"/>
        </pc:sldMkLst>
      </pc:sldChg>
      <pc:sldChg chg="add">
        <pc:chgData name="Gastbenutzer" userId="" providerId="Windows Live" clId="Web-{D397E252-E663-41EB-A7F3-8EFE5EE473FA}" dt="2020-03-04T12:48:43.951" v="32"/>
        <pc:sldMkLst>
          <pc:docMk/>
          <pc:sldMk cId="278341137" sldId="336"/>
        </pc:sldMkLst>
      </pc:sldChg>
      <pc:sldChg chg="add">
        <pc:chgData name="Gastbenutzer" userId="" providerId="Windows Live" clId="Web-{D397E252-E663-41EB-A7F3-8EFE5EE473FA}" dt="2020-03-04T12:48:45.201" v="33"/>
        <pc:sldMkLst>
          <pc:docMk/>
          <pc:sldMk cId="3958627965" sldId="337"/>
        </pc:sldMkLst>
      </pc:sldChg>
      <pc:sldChg chg="add">
        <pc:chgData name="Gastbenutzer" userId="" providerId="Windows Live" clId="Web-{D397E252-E663-41EB-A7F3-8EFE5EE473FA}" dt="2020-03-04T12:48:46.013" v="34"/>
        <pc:sldMkLst>
          <pc:docMk/>
          <pc:sldMk cId="3138418920" sldId="338"/>
        </pc:sldMkLst>
      </pc:sldChg>
      <pc:sldChg chg="add">
        <pc:chgData name="Gastbenutzer" userId="" providerId="Windows Live" clId="Web-{D397E252-E663-41EB-A7F3-8EFE5EE473FA}" dt="2020-03-04T12:48:46.529" v="35"/>
        <pc:sldMkLst>
          <pc:docMk/>
          <pc:sldMk cId="573823116" sldId="339"/>
        </pc:sldMkLst>
      </pc:sldChg>
      <pc:sldChg chg="add">
        <pc:chgData name="Gastbenutzer" userId="" providerId="Windows Live" clId="Web-{D397E252-E663-41EB-A7F3-8EFE5EE473FA}" dt="2020-03-04T12:48:47.716" v="36"/>
        <pc:sldMkLst>
          <pc:docMk/>
          <pc:sldMk cId="2241707288" sldId="340"/>
        </pc:sldMkLst>
      </pc:sldChg>
      <pc:sldChg chg="add">
        <pc:chgData name="Gastbenutzer" userId="" providerId="Windows Live" clId="Web-{D397E252-E663-41EB-A7F3-8EFE5EE473FA}" dt="2020-03-04T12:48:48.357" v="37"/>
        <pc:sldMkLst>
          <pc:docMk/>
          <pc:sldMk cId="167774770" sldId="341"/>
        </pc:sldMkLst>
      </pc:sldChg>
      <pc:sldChg chg="add">
        <pc:chgData name="Gastbenutzer" userId="" providerId="Windows Live" clId="Web-{D397E252-E663-41EB-A7F3-8EFE5EE473FA}" dt="2020-03-04T12:48:49.044" v="38"/>
        <pc:sldMkLst>
          <pc:docMk/>
          <pc:sldMk cId="4084150839" sldId="342"/>
        </pc:sldMkLst>
      </pc:sldChg>
      <pc:sldChg chg="add">
        <pc:chgData name="Gastbenutzer" userId="" providerId="Windows Live" clId="Web-{D397E252-E663-41EB-A7F3-8EFE5EE473FA}" dt="2020-03-04T12:48:49.779" v="39"/>
        <pc:sldMkLst>
          <pc:docMk/>
          <pc:sldMk cId="4052813270" sldId="343"/>
        </pc:sldMkLst>
      </pc:sldChg>
      <pc:sldChg chg="add">
        <pc:chgData name="Gastbenutzer" userId="" providerId="Windows Live" clId="Web-{D397E252-E663-41EB-A7F3-8EFE5EE473FA}" dt="2020-03-04T12:48:50.357" v="40"/>
        <pc:sldMkLst>
          <pc:docMk/>
          <pc:sldMk cId="3048705711" sldId="344"/>
        </pc:sldMkLst>
      </pc:sldChg>
      <pc:sldChg chg="add">
        <pc:chgData name="Gastbenutzer" userId="" providerId="Windows Live" clId="Web-{D397E252-E663-41EB-A7F3-8EFE5EE473FA}" dt="2020-03-04T12:48:50.904" v="41"/>
        <pc:sldMkLst>
          <pc:docMk/>
          <pc:sldMk cId="1101206864" sldId="345"/>
        </pc:sldMkLst>
      </pc:sldChg>
      <pc:sldChg chg="add">
        <pc:chgData name="Gastbenutzer" userId="" providerId="Windows Live" clId="Web-{D397E252-E663-41EB-A7F3-8EFE5EE473FA}" dt="2020-03-04T12:48:51.514" v="42"/>
        <pc:sldMkLst>
          <pc:docMk/>
          <pc:sldMk cId="1710159015" sldId="346"/>
        </pc:sldMkLst>
      </pc:sldChg>
      <pc:sldChg chg="add">
        <pc:chgData name="Gastbenutzer" userId="" providerId="Windows Live" clId="Web-{D397E252-E663-41EB-A7F3-8EFE5EE473FA}" dt="2020-03-04T12:48:52.185" v="43"/>
        <pc:sldMkLst>
          <pc:docMk/>
          <pc:sldMk cId="3038904805" sldId="347"/>
        </pc:sldMkLst>
      </pc:sldChg>
      <pc:sldChg chg="add">
        <pc:chgData name="Gastbenutzer" userId="" providerId="Windows Live" clId="Web-{D397E252-E663-41EB-A7F3-8EFE5EE473FA}" dt="2020-03-04T12:48:53.091" v="44"/>
        <pc:sldMkLst>
          <pc:docMk/>
          <pc:sldMk cId="925013615" sldId="348"/>
        </pc:sldMkLst>
      </pc:sldChg>
      <pc:sldChg chg="add">
        <pc:chgData name="Gastbenutzer" userId="" providerId="Windows Live" clId="Web-{D397E252-E663-41EB-A7F3-8EFE5EE473FA}" dt="2020-03-04T12:48:55.654" v="45"/>
        <pc:sldMkLst>
          <pc:docMk/>
          <pc:sldMk cId="4053869490" sldId="349"/>
        </pc:sldMkLst>
      </pc:sldChg>
      <pc:sldChg chg="add">
        <pc:chgData name="Gastbenutzer" userId="" providerId="Windows Live" clId="Web-{D397E252-E663-41EB-A7F3-8EFE5EE473FA}" dt="2020-03-04T12:48:56.295" v="46"/>
        <pc:sldMkLst>
          <pc:docMk/>
          <pc:sldMk cId="3069088811" sldId="350"/>
        </pc:sldMkLst>
      </pc:sldChg>
      <pc:sldChg chg="add">
        <pc:chgData name="Gastbenutzer" userId="" providerId="Windows Live" clId="Web-{D397E252-E663-41EB-A7F3-8EFE5EE473FA}" dt="2020-03-04T12:48:56.951" v="47"/>
        <pc:sldMkLst>
          <pc:docMk/>
          <pc:sldMk cId="3028047659" sldId="351"/>
        </pc:sldMkLst>
      </pc:sldChg>
      <pc:sldChg chg="add">
        <pc:chgData name="Gastbenutzer" userId="" providerId="Windows Live" clId="Web-{D397E252-E663-41EB-A7F3-8EFE5EE473FA}" dt="2020-03-04T12:48:57.560" v="48"/>
        <pc:sldMkLst>
          <pc:docMk/>
          <pc:sldMk cId="3683118511" sldId="352"/>
        </pc:sldMkLst>
      </pc:sldChg>
      <pc:sldChg chg="add">
        <pc:chgData name="Gastbenutzer" userId="" providerId="Windows Live" clId="Web-{D397E252-E663-41EB-A7F3-8EFE5EE473FA}" dt="2020-03-04T12:48:58.201" v="49"/>
        <pc:sldMkLst>
          <pc:docMk/>
          <pc:sldMk cId="1644365193" sldId="353"/>
        </pc:sldMkLst>
      </pc:sldChg>
      <pc:sldChg chg="add ord">
        <pc:chgData name="Gastbenutzer" userId="" providerId="Windows Live" clId="Web-{D397E252-E663-41EB-A7F3-8EFE5EE473FA}" dt="2020-03-04T12:50:56.703" v="55"/>
        <pc:sldMkLst>
          <pc:docMk/>
          <pc:sldMk cId="4141596656" sldId="354"/>
        </pc:sldMkLst>
      </pc:sldChg>
      <pc:sldChg chg="add">
        <pc:chgData name="Gastbenutzer" userId="" providerId="Windows Live" clId="Web-{D397E252-E663-41EB-A7F3-8EFE5EE473FA}" dt="2020-03-04T12:48:59.935" v="51"/>
        <pc:sldMkLst>
          <pc:docMk/>
          <pc:sldMk cId="3506067154" sldId="355"/>
        </pc:sldMkLst>
      </pc:sldChg>
      <pc:sldChg chg="add">
        <pc:chgData name="Gastbenutzer" userId="" providerId="Windows Live" clId="Web-{D397E252-E663-41EB-A7F3-8EFE5EE473FA}" dt="2020-03-04T12:50:04.952" v="54"/>
        <pc:sldMkLst>
          <pc:docMk/>
          <pc:sldMk cId="1824153204" sldId="356"/>
        </pc:sldMkLst>
      </pc:sldChg>
      <pc:sldChg chg="addSp delSp modSp new ord">
        <pc:chgData name="Gastbenutzer" userId="" providerId="Windows Live" clId="Web-{D397E252-E663-41EB-A7F3-8EFE5EE473FA}" dt="2020-03-04T13:20:18.482" v="97" actId="20577"/>
        <pc:sldMkLst>
          <pc:docMk/>
          <pc:sldMk cId="4138212115" sldId="357"/>
        </pc:sldMkLst>
        <pc:spChg chg="mod">
          <ac:chgData name="Gastbenutzer" userId="" providerId="Windows Live" clId="Web-{D397E252-E663-41EB-A7F3-8EFE5EE473FA}" dt="2020-03-04T13:20:18.482" v="97" actId="20577"/>
          <ac:spMkLst>
            <pc:docMk/>
            <pc:sldMk cId="4138212115" sldId="357"/>
            <ac:spMk id="2" creationId="{74303EB4-74D5-4918-82F3-84897C78982A}"/>
          </ac:spMkLst>
        </pc:spChg>
        <pc:picChg chg="add del mod">
          <ac:chgData name="Gastbenutzer" userId="" providerId="Windows Live" clId="Web-{D397E252-E663-41EB-A7F3-8EFE5EE473FA}" dt="2020-03-04T13:19:32.935" v="72"/>
          <ac:picMkLst>
            <pc:docMk/>
            <pc:sldMk cId="4138212115" sldId="357"/>
            <ac:picMk id="4" creationId="{901893A3-6859-4734-9E21-1B0A1E7DC5B7}"/>
          </ac:picMkLst>
        </pc:picChg>
        <pc:picChg chg="add del mod">
          <ac:chgData name="Gastbenutzer" userId="" providerId="Windows Live" clId="Web-{D397E252-E663-41EB-A7F3-8EFE5EE473FA}" dt="2020-03-04T13:19:50.592" v="74"/>
          <ac:picMkLst>
            <pc:docMk/>
            <pc:sldMk cId="4138212115" sldId="357"/>
            <ac:picMk id="6" creationId="{D6D96596-AA32-453B-9816-D6C2D29E8FF0}"/>
          </ac:picMkLst>
        </pc:picChg>
      </pc:sldChg>
    </pc:docChg>
  </pc:docChgLst>
  <pc:docChgLst>
    <pc:chgData name="darius hennekeuser" userId="b3e85b7b9ce35ea8" providerId="Windows Live" clId="Web-{AF483301-1BA1-40E5-BD5D-C9E3544E48C8}"/>
    <pc:docChg chg="addSld delSld modSld">
      <pc:chgData name="darius hennekeuser" userId="b3e85b7b9ce35ea8" providerId="Windows Live" clId="Web-{AF483301-1BA1-40E5-BD5D-C9E3544E48C8}" dt="2020-09-21T14:34:11.572" v="31"/>
      <pc:docMkLst>
        <pc:docMk/>
      </pc:docMkLst>
      <pc:sldChg chg="del">
        <pc:chgData name="darius hennekeuser" userId="b3e85b7b9ce35ea8" providerId="Windows Live" clId="Web-{AF483301-1BA1-40E5-BD5D-C9E3544E48C8}" dt="2020-09-21T13:57:49.508" v="0"/>
        <pc:sldMkLst>
          <pc:docMk/>
          <pc:sldMk cId="3500863153" sldId="257"/>
        </pc:sldMkLst>
      </pc:sldChg>
      <pc:sldChg chg="addCm">
        <pc:chgData name="darius hennekeuser" userId="b3e85b7b9ce35ea8" providerId="Windows Live" clId="Web-{AF483301-1BA1-40E5-BD5D-C9E3544E48C8}" dt="2020-09-21T14:05:18.417" v="21"/>
        <pc:sldMkLst>
          <pc:docMk/>
          <pc:sldMk cId="1511318829" sldId="335"/>
        </pc:sldMkLst>
      </pc:sldChg>
      <pc:sldChg chg="addSp delSp modSp">
        <pc:chgData name="darius hennekeuser" userId="b3e85b7b9ce35ea8" providerId="Windows Live" clId="Web-{AF483301-1BA1-40E5-BD5D-C9E3544E48C8}" dt="2020-09-21T14:01:06.024" v="19" actId="1076"/>
        <pc:sldMkLst>
          <pc:docMk/>
          <pc:sldMk cId="278341137" sldId="336"/>
        </pc:sldMkLst>
        <pc:picChg chg="del">
          <ac:chgData name="darius hennekeuser" userId="b3e85b7b9ce35ea8" providerId="Windows Live" clId="Web-{AF483301-1BA1-40E5-BD5D-C9E3544E48C8}" dt="2020-09-21T14:00:01.196" v="7"/>
          <ac:picMkLst>
            <pc:docMk/>
            <pc:sldMk cId="278341137" sldId="336"/>
            <ac:picMk id="3" creationId="{DF55D79E-2A22-48F6-99D3-3A95AB77E7C0}"/>
          </ac:picMkLst>
        </pc:picChg>
        <pc:picChg chg="add mod">
          <ac:chgData name="darius hennekeuser" userId="b3e85b7b9ce35ea8" providerId="Windows Live" clId="Web-{AF483301-1BA1-40E5-BD5D-C9E3544E48C8}" dt="2020-09-21T14:01:06.024" v="19" actId="1076"/>
          <ac:picMkLst>
            <pc:docMk/>
            <pc:sldMk cId="278341137" sldId="336"/>
            <ac:picMk id="5" creationId="{45C32944-130A-4AB1-9C77-5430C025BAAF}"/>
          </ac:picMkLst>
        </pc:picChg>
        <pc:picChg chg="add del">
          <ac:chgData name="darius hennekeuser" userId="b3e85b7b9ce35ea8" providerId="Windows Live" clId="Web-{AF483301-1BA1-40E5-BD5D-C9E3544E48C8}" dt="2020-09-21T14:00:03.087" v="8"/>
          <ac:picMkLst>
            <pc:docMk/>
            <pc:sldMk cId="278341137" sldId="336"/>
            <ac:picMk id="7" creationId="{074F46A6-0BD2-4B1E-ADE7-C1ABA74945B5}"/>
          </ac:picMkLst>
        </pc:picChg>
      </pc:sldChg>
      <pc:sldChg chg="del">
        <pc:chgData name="darius hennekeuser" userId="b3e85b7b9ce35ea8" providerId="Windows Live" clId="Web-{AF483301-1BA1-40E5-BD5D-C9E3544E48C8}" dt="2020-09-21T13:59:06.086" v="3"/>
        <pc:sldMkLst>
          <pc:docMk/>
          <pc:sldMk cId="3958627965" sldId="337"/>
        </pc:sldMkLst>
      </pc:sldChg>
      <pc:sldChg chg="del">
        <pc:chgData name="darius hennekeuser" userId="b3e85b7b9ce35ea8" providerId="Windows Live" clId="Web-{AF483301-1BA1-40E5-BD5D-C9E3544E48C8}" dt="2020-09-21T13:58:59.555" v="2"/>
        <pc:sldMkLst>
          <pc:docMk/>
          <pc:sldMk cId="2241707288" sldId="340"/>
        </pc:sldMkLst>
      </pc:sldChg>
      <pc:sldChg chg="addCm">
        <pc:chgData name="darius hennekeuser" userId="b3e85b7b9ce35ea8" providerId="Windows Live" clId="Web-{AF483301-1BA1-40E5-BD5D-C9E3544E48C8}" dt="2020-09-21T14:04:59.010" v="20"/>
        <pc:sldMkLst>
          <pc:docMk/>
          <pc:sldMk cId="3048705711" sldId="344"/>
        </pc:sldMkLst>
      </pc:sldChg>
      <pc:sldChg chg="del">
        <pc:chgData name="darius hennekeuser" userId="b3e85b7b9ce35ea8" providerId="Windows Live" clId="Web-{AF483301-1BA1-40E5-BD5D-C9E3544E48C8}" dt="2020-09-21T13:58:28.570" v="1"/>
        <pc:sldMkLst>
          <pc:docMk/>
          <pc:sldMk cId="3506067154" sldId="355"/>
        </pc:sldMkLst>
      </pc:sldChg>
      <pc:sldChg chg="del">
        <pc:chgData name="darius hennekeuser" userId="b3e85b7b9ce35ea8" providerId="Windows Live" clId="Web-{AF483301-1BA1-40E5-BD5D-C9E3544E48C8}" dt="2020-09-21T13:59:29.008" v="4"/>
        <pc:sldMkLst>
          <pc:docMk/>
          <pc:sldMk cId="1824153204" sldId="356"/>
        </pc:sldMkLst>
      </pc:sldChg>
      <pc:sldChg chg="addSp delSp modSp add replId">
        <pc:chgData name="darius hennekeuser" userId="b3e85b7b9ce35ea8" providerId="Windows Live" clId="Web-{AF483301-1BA1-40E5-BD5D-C9E3544E48C8}" dt="2020-09-21T14:34:11.572" v="31"/>
        <pc:sldMkLst>
          <pc:docMk/>
          <pc:sldMk cId="4206785427" sldId="361"/>
        </pc:sldMkLst>
        <pc:picChg chg="add del mod">
          <ac:chgData name="darius hennekeuser" userId="b3e85b7b9ce35ea8" providerId="Windows Live" clId="Web-{AF483301-1BA1-40E5-BD5D-C9E3544E48C8}" dt="2020-09-21T14:34:11.572" v="31"/>
          <ac:picMkLst>
            <pc:docMk/>
            <pc:sldMk cId="4206785427" sldId="361"/>
            <ac:picMk id="2" creationId="{62C2D4CE-6144-4C58-8792-7A38AD863913}"/>
          </ac:picMkLst>
        </pc:picChg>
        <pc:picChg chg="del">
          <ac:chgData name="darius hennekeuser" userId="b3e85b7b9ce35ea8" providerId="Windows Live" clId="Web-{AF483301-1BA1-40E5-BD5D-C9E3544E48C8}" dt="2020-09-21T14:33:45.712" v="23"/>
          <ac:picMkLst>
            <pc:docMk/>
            <pc:sldMk cId="4206785427" sldId="361"/>
            <ac:picMk id="3" creationId="{90080AE8-5AEF-4631-A006-AC2F2812C327}"/>
          </ac:picMkLst>
        </pc:picChg>
      </pc:sldChg>
    </pc:docChg>
  </pc:docChgLst>
  <pc:docChgLst>
    <pc:chgData name="Margarita Esau" userId="25389b3b5b801b1d" providerId="Windows Live" clId="Web-{803F8882-DF42-4EAC-8869-7CD8FC1CF354}"/>
    <pc:docChg chg="addSld delSld modSld sldOrd">
      <pc:chgData name="Margarita Esau" userId="25389b3b5b801b1d" providerId="Windows Live" clId="Web-{803F8882-DF42-4EAC-8869-7CD8FC1CF354}" dt="2020-03-04T10:49:35.975" v="322"/>
      <pc:docMkLst>
        <pc:docMk/>
      </pc:docMkLst>
      <pc:sldChg chg="modSp">
        <pc:chgData name="Margarita Esau" userId="25389b3b5b801b1d" providerId="Windows Live" clId="Web-{803F8882-DF42-4EAC-8869-7CD8FC1CF354}" dt="2020-03-04T10:31:59.408" v="243" actId="20577"/>
        <pc:sldMkLst>
          <pc:docMk/>
          <pc:sldMk cId="3500863153" sldId="257"/>
        </pc:sldMkLst>
        <pc:spChg chg="mod">
          <ac:chgData name="Margarita Esau" userId="25389b3b5b801b1d" providerId="Windows Live" clId="Web-{803F8882-DF42-4EAC-8869-7CD8FC1CF354}" dt="2020-03-04T10:31:59.408" v="243" actId="20577"/>
          <ac:spMkLst>
            <pc:docMk/>
            <pc:sldMk cId="3500863153" sldId="257"/>
            <ac:spMk id="2" creationId="{470A9A37-5C6C-C849-8C14-FD1916ED6DD0}"/>
          </ac:spMkLst>
        </pc:spChg>
        <pc:spChg chg="mod">
          <ac:chgData name="Margarita Esau" userId="25389b3b5b801b1d" providerId="Windows Live" clId="Web-{803F8882-DF42-4EAC-8869-7CD8FC1CF354}" dt="2020-03-04T10:31:34.330" v="223" actId="20577"/>
          <ac:spMkLst>
            <pc:docMk/>
            <pc:sldMk cId="3500863153" sldId="257"/>
            <ac:spMk id="3" creationId="{7A587D43-645B-DF42-9550-44BEDE4D2311}"/>
          </ac:spMkLst>
        </pc:spChg>
      </pc:sldChg>
      <pc:sldChg chg="modSp">
        <pc:chgData name="Margarita Esau" userId="25389b3b5b801b1d" providerId="Windows Live" clId="Web-{803F8882-DF42-4EAC-8869-7CD8FC1CF354}" dt="2020-03-04T10:38:41.497" v="282" actId="20577"/>
        <pc:sldMkLst>
          <pc:docMk/>
          <pc:sldMk cId="2039530460" sldId="289"/>
        </pc:sldMkLst>
        <pc:spChg chg="mod">
          <ac:chgData name="Margarita Esau" userId="25389b3b5b801b1d" providerId="Windows Live" clId="Web-{803F8882-DF42-4EAC-8869-7CD8FC1CF354}" dt="2020-03-04T10:35:43.937" v="269" actId="20577"/>
          <ac:spMkLst>
            <pc:docMk/>
            <pc:sldMk cId="2039530460" sldId="289"/>
            <ac:spMk id="2" creationId="{98F66844-B381-D643-A4AC-791F76A615D0}"/>
          </ac:spMkLst>
        </pc:spChg>
        <pc:spChg chg="mod">
          <ac:chgData name="Margarita Esau" userId="25389b3b5b801b1d" providerId="Windows Live" clId="Web-{803F8882-DF42-4EAC-8869-7CD8FC1CF354}" dt="2020-03-04T10:38:41.497" v="282" actId="20577"/>
          <ac:spMkLst>
            <pc:docMk/>
            <pc:sldMk cId="2039530460" sldId="289"/>
            <ac:spMk id="3" creationId="{CF8D554D-C94D-E341-A4D1-03FD1C07D391}"/>
          </ac:spMkLst>
        </pc:spChg>
      </pc:sldChg>
      <pc:sldChg chg="del">
        <pc:chgData name="Margarita Esau" userId="25389b3b5b801b1d" providerId="Windows Live" clId="Web-{803F8882-DF42-4EAC-8869-7CD8FC1CF354}" dt="2020-03-04T09:24:01.361" v="47"/>
        <pc:sldMkLst>
          <pc:docMk/>
          <pc:sldMk cId="2631731867" sldId="294"/>
        </pc:sldMkLst>
      </pc:sldChg>
      <pc:sldChg chg="delSp modSp">
        <pc:chgData name="Margarita Esau" userId="25389b3b5b801b1d" providerId="Windows Live" clId="Web-{803F8882-DF42-4EAC-8869-7CD8FC1CF354}" dt="2020-03-04T09:29:33.877" v="49" actId="1076"/>
        <pc:sldMkLst>
          <pc:docMk/>
          <pc:sldMk cId="700030085" sldId="307"/>
        </pc:sldMkLst>
        <pc:spChg chg="del">
          <ac:chgData name="Margarita Esau" userId="25389b3b5b801b1d" providerId="Windows Live" clId="Web-{803F8882-DF42-4EAC-8869-7CD8FC1CF354}" dt="2020-03-04T09:29:30.893" v="48"/>
          <ac:spMkLst>
            <pc:docMk/>
            <pc:sldMk cId="700030085" sldId="307"/>
            <ac:spMk id="2" creationId="{88448150-B26C-144F-934D-6073879B141A}"/>
          </ac:spMkLst>
        </pc:spChg>
        <pc:picChg chg="mod">
          <ac:chgData name="Margarita Esau" userId="25389b3b5b801b1d" providerId="Windows Live" clId="Web-{803F8882-DF42-4EAC-8869-7CD8FC1CF354}" dt="2020-03-04T09:29:33.877" v="49" actId="1076"/>
          <ac:picMkLst>
            <pc:docMk/>
            <pc:sldMk cId="700030085" sldId="307"/>
            <ac:picMk id="6" creationId="{1301A837-D342-A74C-872B-236FF9299C1F}"/>
          </ac:picMkLst>
        </pc:picChg>
      </pc:sldChg>
      <pc:sldChg chg="modSp">
        <pc:chgData name="Margarita Esau" userId="25389b3b5b801b1d" providerId="Windows Live" clId="Web-{803F8882-DF42-4EAC-8869-7CD8FC1CF354}" dt="2020-03-04T10:42:47.416" v="296" actId="20577"/>
        <pc:sldMkLst>
          <pc:docMk/>
          <pc:sldMk cId="1583315489" sldId="314"/>
        </pc:sldMkLst>
        <pc:spChg chg="mod">
          <ac:chgData name="Margarita Esau" userId="25389b3b5b801b1d" providerId="Windows Live" clId="Web-{803F8882-DF42-4EAC-8869-7CD8FC1CF354}" dt="2020-03-04T10:42:47.416" v="296" actId="20577"/>
          <ac:spMkLst>
            <pc:docMk/>
            <pc:sldMk cId="1583315489" sldId="314"/>
            <ac:spMk id="5" creationId="{9FFB1430-B76C-3D4E-9C2F-DFF27392AB06}"/>
          </ac:spMkLst>
        </pc:spChg>
      </pc:sldChg>
      <pc:sldChg chg="addCm">
        <pc:chgData name="Margarita Esau" userId="25389b3b5b801b1d" providerId="Windows Live" clId="Web-{803F8882-DF42-4EAC-8869-7CD8FC1CF354}" dt="2020-03-04T10:49:20.350" v="321"/>
        <pc:sldMkLst>
          <pc:docMk/>
          <pc:sldMk cId="793893998" sldId="330"/>
        </pc:sldMkLst>
      </pc:sldChg>
      <pc:sldChg chg="addCm">
        <pc:chgData name="Margarita Esau" userId="25389b3b5b801b1d" providerId="Windows Live" clId="Web-{803F8882-DF42-4EAC-8869-7CD8FC1CF354}" dt="2020-03-04T10:49:35.975" v="322"/>
        <pc:sldMkLst>
          <pc:docMk/>
          <pc:sldMk cId="2965303611" sldId="331"/>
        </pc:sldMkLst>
      </pc:sldChg>
      <pc:sldChg chg="modSp add ord replId modNotes">
        <pc:chgData name="Margarita Esau" userId="25389b3b5b801b1d" providerId="Windows Live" clId="Web-{803F8882-DF42-4EAC-8869-7CD8FC1CF354}" dt="2020-03-04T10:35:07.328" v="261"/>
        <pc:sldMkLst>
          <pc:docMk/>
          <pc:sldMk cId="1670145368" sldId="332"/>
        </pc:sldMkLst>
        <pc:spChg chg="mod">
          <ac:chgData name="Margarita Esau" userId="25389b3b5b801b1d" providerId="Windows Live" clId="Web-{803F8882-DF42-4EAC-8869-7CD8FC1CF354}" dt="2020-03-04T10:34:19.141" v="255" actId="20577"/>
          <ac:spMkLst>
            <pc:docMk/>
            <pc:sldMk cId="1670145368" sldId="332"/>
            <ac:spMk id="2" creationId="{46C79B40-42A8-6143-A115-A4BE13771654}"/>
          </ac:spMkLst>
        </pc:spChg>
      </pc:sldChg>
      <pc:sldChg chg="addSp delSp modSp new">
        <pc:chgData name="Margarita Esau" userId="25389b3b5b801b1d" providerId="Windows Live" clId="Web-{803F8882-DF42-4EAC-8869-7CD8FC1CF354}" dt="2020-03-04T10:46:05.008" v="314" actId="20577"/>
        <pc:sldMkLst>
          <pc:docMk/>
          <pc:sldMk cId="117431846" sldId="333"/>
        </pc:sldMkLst>
        <pc:spChg chg="del">
          <ac:chgData name="Margarita Esau" userId="25389b3b5b801b1d" providerId="Windows Live" clId="Web-{803F8882-DF42-4EAC-8869-7CD8FC1CF354}" dt="2020-03-04T10:45:32.805" v="297"/>
          <ac:spMkLst>
            <pc:docMk/>
            <pc:sldMk cId="117431846" sldId="333"/>
            <ac:spMk id="4" creationId="{6F1EECA9-9AAC-4C38-B8FA-725FD24242ED}"/>
          </ac:spMkLst>
        </pc:spChg>
        <pc:spChg chg="del">
          <ac:chgData name="Margarita Esau" userId="25389b3b5b801b1d" providerId="Windows Live" clId="Web-{803F8882-DF42-4EAC-8869-7CD8FC1CF354}" dt="2020-03-04T10:45:42.149" v="301"/>
          <ac:spMkLst>
            <pc:docMk/>
            <pc:sldMk cId="117431846" sldId="333"/>
            <ac:spMk id="5" creationId="{A78E2113-2AF6-4F7C-AEAD-2B74D770C68B}"/>
          </ac:spMkLst>
        </pc:spChg>
        <pc:spChg chg="mod">
          <ac:chgData name="Margarita Esau" userId="25389b3b5b801b1d" providerId="Windows Live" clId="Web-{803F8882-DF42-4EAC-8869-7CD8FC1CF354}" dt="2020-03-04T10:46:05.008" v="314" actId="20577"/>
          <ac:spMkLst>
            <pc:docMk/>
            <pc:sldMk cId="117431846" sldId="333"/>
            <ac:spMk id="6" creationId="{C3553ADC-9BDB-4A61-A471-B5A5B7FDD3EF}"/>
          </ac:spMkLst>
        </pc:spChg>
        <pc:spChg chg="add del mod">
          <ac:chgData name="Margarita Esau" userId="25389b3b5b801b1d" providerId="Windows Live" clId="Web-{803F8882-DF42-4EAC-8869-7CD8FC1CF354}" dt="2020-03-04T10:45:38.743" v="299"/>
          <ac:spMkLst>
            <pc:docMk/>
            <pc:sldMk cId="117431846" sldId="333"/>
            <ac:spMk id="10" creationId="{EB1502FC-F6D8-491F-B849-0D31EA5E39A8}"/>
          </ac:spMkLst>
        </pc:spChg>
        <pc:spChg chg="add del mod">
          <ac:chgData name="Margarita Esau" userId="25389b3b5b801b1d" providerId="Windows Live" clId="Web-{803F8882-DF42-4EAC-8869-7CD8FC1CF354}" dt="2020-03-04T10:45:44.711" v="302"/>
          <ac:spMkLst>
            <pc:docMk/>
            <pc:sldMk cId="117431846" sldId="333"/>
            <ac:spMk id="14" creationId="{66BFC0D6-87F2-495A-9EE9-B0C3C689A85A}"/>
          </ac:spMkLst>
        </pc:spChg>
        <pc:picChg chg="add del mod ord">
          <ac:chgData name="Margarita Esau" userId="25389b3b5b801b1d" providerId="Windows Live" clId="Web-{803F8882-DF42-4EAC-8869-7CD8FC1CF354}" dt="2020-03-04T10:45:35.993" v="298"/>
          <ac:picMkLst>
            <pc:docMk/>
            <pc:sldMk cId="117431846" sldId="333"/>
            <ac:picMk id="7" creationId="{ADE419B3-38A6-4E87-8F2B-82401EC1F575}"/>
          </ac:picMkLst>
        </pc:picChg>
        <pc:picChg chg="add del mod ord">
          <ac:chgData name="Margarita Esau" userId="25389b3b5b801b1d" providerId="Windows Live" clId="Web-{803F8882-DF42-4EAC-8869-7CD8FC1CF354}" dt="2020-03-04T10:45:39.946" v="300"/>
          <ac:picMkLst>
            <pc:docMk/>
            <pc:sldMk cId="117431846" sldId="333"/>
            <ac:picMk id="11" creationId="{31CF504A-8C10-43EA-AAC0-4B5D9593C1B0}"/>
          </ac:picMkLst>
        </pc:picChg>
        <pc:picChg chg="add mod">
          <ac:chgData name="Margarita Esau" userId="25389b3b5b801b1d" providerId="Windows Live" clId="Web-{803F8882-DF42-4EAC-8869-7CD8FC1CF354}" dt="2020-03-04T10:45:59.493" v="306" actId="1076"/>
          <ac:picMkLst>
            <pc:docMk/>
            <pc:sldMk cId="117431846" sldId="333"/>
            <ac:picMk id="15" creationId="{D6478862-B91D-4149-8BFB-F7DE5D874E85}"/>
          </ac:picMkLst>
        </pc:picChg>
      </pc:sldChg>
      <pc:sldChg chg="add del replId">
        <pc:chgData name="Margarita Esau" userId="25389b3b5b801b1d" providerId="Windows Live" clId="Web-{803F8882-DF42-4EAC-8869-7CD8FC1CF354}" dt="2020-03-04T10:41:15.371" v="285"/>
        <pc:sldMkLst>
          <pc:docMk/>
          <pc:sldMk cId="402851344" sldId="333"/>
        </pc:sldMkLst>
      </pc:sldChg>
      <pc:sldChg chg="addSp delSp modSp add replId">
        <pc:chgData name="Margarita Esau" userId="25389b3b5b801b1d" providerId="Windows Live" clId="Web-{803F8882-DF42-4EAC-8869-7CD8FC1CF354}" dt="2020-03-04T10:46:33.773" v="320" actId="1076"/>
        <pc:sldMkLst>
          <pc:docMk/>
          <pc:sldMk cId="266410643" sldId="334"/>
        </pc:sldMkLst>
        <pc:picChg chg="add mod">
          <ac:chgData name="Margarita Esau" userId="25389b3b5b801b1d" providerId="Windows Live" clId="Web-{803F8882-DF42-4EAC-8869-7CD8FC1CF354}" dt="2020-03-04T10:46:33.773" v="320" actId="1076"/>
          <ac:picMkLst>
            <pc:docMk/>
            <pc:sldMk cId="266410643" sldId="334"/>
            <ac:picMk id="4" creationId="{A55E824A-988A-4D0A-A47A-4D09FF0434FB}"/>
          </ac:picMkLst>
        </pc:picChg>
        <pc:picChg chg="del">
          <ac:chgData name="Margarita Esau" userId="25389b3b5b801b1d" providerId="Windows Live" clId="Web-{803F8882-DF42-4EAC-8869-7CD8FC1CF354}" dt="2020-03-04T10:46:10.742" v="316"/>
          <ac:picMkLst>
            <pc:docMk/>
            <pc:sldMk cId="266410643" sldId="334"/>
            <ac:picMk id="15" creationId="{D6478862-B91D-4149-8BFB-F7DE5D874E85}"/>
          </ac:picMkLst>
        </pc:picChg>
      </pc:sldChg>
    </pc:docChg>
  </pc:docChgLst>
  <pc:docChgLst>
    <pc:chgData name="darius hennekeuser" userId="b3e85b7b9ce35ea8" providerId="Windows Live" clId="Web-{5BAB34A8-B664-4D61-A05A-CFBCDEE8BF70}"/>
    <pc:docChg chg="delSld">
      <pc:chgData name="darius hennekeuser" userId="b3e85b7b9ce35ea8" providerId="Windows Live" clId="Web-{5BAB34A8-B664-4D61-A05A-CFBCDEE8BF70}" dt="2020-09-22T13:55:56.599" v="0"/>
      <pc:docMkLst>
        <pc:docMk/>
      </pc:docMkLst>
      <pc:sldChg chg="del">
        <pc:chgData name="darius hennekeuser" userId="b3e85b7b9ce35ea8" providerId="Windows Live" clId="Web-{5BAB34A8-B664-4D61-A05A-CFBCDEE8BF70}" dt="2020-09-22T13:55:56.599" v="0"/>
        <pc:sldMkLst>
          <pc:docMk/>
          <pc:sldMk cId="1757174006" sldId="321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0T17:43:07.699" idx="8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9T13:39:01.017" idx="11">
    <p:pos x="10" y="10"/>
    <p:text>Fragen bisher?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1T07:04:59.010" idx="9">
    <p:pos x="10" y="10"/>
    <p:text>Konsole erklären
Auf Integration eingehen
Kontexts statt Follow-ups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3-04T02:49:20.350" idx="1">
    <p:pos x="10" y="10"/>
    <p:text>@Darius an das Ende schieben DIskussion und Präsi
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3-04T02:49:35.975" idx="2">
    <p:pos x="10" y="10"/>
    <p:text>ans Ende schieben
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1T07:05:18.417" idx="10">
    <p:pos x="7182" y="3629"/>
    <p:text>Neuen Typeform Bogen erstellen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931B7-E746-C349-8740-CD6D1BE229CD}" type="doc">
      <dgm:prSet loTypeId="urn:microsoft.com/office/officeart/2005/8/layout/b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47C5066-82E1-5144-95EE-47F52C1B4538}">
      <dgm:prSet phldrT="[Text]"/>
      <dgm:spPr/>
      <dgm:t>
        <a:bodyPr/>
        <a:lstStyle/>
        <a:p>
          <a:r>
            <a:rPr lang="de-DE"/>
            <a:t>1</a:t>
          </a:r>
        </a:p>
      </dgm:t>
    </dgm:pt>
    <dgm:pt modelId="{14AAEEE7-B7D6-8442-955D-1EDAC0DBFD49}" type="parTrans" cxnId="{09C9C865-2D7A-6743-83C9-611D6EF0ACC4}">
      <dgm:prSet/>
      <dgm:spPr/>
      <dgm:t>
        <a:bodyPr/>
        <a:lstStyle/>
        <a:p>
          <a:endParaRPr lang="de-DE"/>
        </a:p>
      </dgm:t>
    </dgm:pt>
    <dgm:pt modelId="{43DD3614-144E-C44A-B5FE-7B49E50D8481}" type="sibTrans" cxnId="{09C9C865-2D7A-6743-83C9-611D6EF0ACC4}">
      <dgm:prSet/>
      <dgm:spPr/>
      <dgm:t>
        <a:bodyPr/>
        <a:lstStyle/>
        <a:p>
          <a:endParaRPr lang="de-DE"/>
        </a:p>
      </dgm:t>
    </dgm:pt>
    <dgm:pt modelId="{41B0286E-1020-D948-89A8-A729F0E0FF08}">
      <dgm:prSet phldrT="[Text]"/>
      <dgm:spPr/>
      <dgm:t>
        <a:bodyPr/>
        <a:lstStyle/>
        <a:p>
          <a:r>
            <a:rPr lang="de-DE"/>
            <a:t>2</a:t>
          </a:r>
        </a:p>
      </dgm:t>
    </dgm:pt>
    <dgm:pt modelId="{ED98A0A3-6E53-134C-B54A-F61F7D2C7804}" type="parTrans" cxnId="{428086B8-36A1-D848-A706-383B0756DF1F}">
      <dgm:prSet/>
      <dgm:spPr/>
      <dgm:t>
        <a:bodyPr/>
        <a:lstStyle/>
        <a:p>
          <a:endParaRPr lang="de-DE"/>
        </a:p>
      </dgm:t>
    </dgm:pt>
    <dgm:pt modelId="{9462E22F-E7AF-E448-9C48-ADCA0DEFA496}" type="sibTrans" cxnId="{428086B8-36A1-D848-A706-383B0756DF1F}">
      <dgm:prSet/>
      <dgm:spPr/>
      <dgm:t>
        <a:bodyPr/>
        <a:lstStyle/>
        <a:p>
          <a:endParaRPr lang="de-DE"/>
        </a:p>
      </dgm:t>
    </dgm:pt>
    <dgm:pt modelId="{6F7BEC89-EF6C-5A48-A582-63E9F8E81D9C}">
      <dgm:prSet phldrT="[Text]"/>
      <dgm:spPr/>
      <dgm:t>
        <a:bodyPr/>
        <a:lstStyle/>
        <a:p>
          <a:r>
            <a:rPr lang="de-DE"/>
            <a:t>3</a:t>
          </a:r>
        </a:p>
      </dgm:t>
    </dgm:pt>
    <dgm:pt modelId="{B6F7DE30-EA72-2641-8262-D8AF3185BFC5}" type="parTrans" cxnId="{8705AFA4-C768-E642-A752-F34974B34C86}">
      <dgm:prSet/>
      <dgm:spPr/>
      <dgm:t>
        <a:bodyPr/>
        <a:lstStyle/>
        <a:p>
          <a:endParaRPr lang="de-DE"/>
        </a:p>
      </dgm:t>
    </dgm:pt>
    <dgm:pt modelId="{9308C703-D5C6-B841-8643-74CBED95110E}" type="sibTrans" cxnId="{8705AFA4-C768-E642-A752-F34974B34C86}">
      <dgm:prSet/>
      <dgm:spPr/>
      <dgm:t>
        <a:bodyPr/>
        <a:lstStyle/>
        <a:p>
          <a:endParaRPr lang="de-DE"/>
        </a:p>
      </dgm:t>
    </dgm:pt>
    <dgm:pt modelId="{B0500A13-DBAB-904D-823A-46F8605212CF}">
      <dgm:prSet phldrT="[Text]"/>
      <dgm:spPr/>
      <dgm:t>
        <a:bodyPr/>
        <a:lstStyle/>
        <a:p>
          <a:r>
            <a:rPr lang="de-DE"/>
            <a:t>4</a:t>
          </a:r>
        </a:p>
      </dgm:t>
    </dgm:pt>
    <dgm:pt modelId="{2877B1EF-0A81-6A48-ACD8-F55708ABA415}" type="parTrans" cxnId="{87383EE9-B00B-1A40-809C-93C6AA0507E5}">
      <dgm:prSet/>
      <dgm:spPr/>
      <dgm:t>
        <a:bodyPr/>
        <a:lstStyle/>
        <a:p>
          <a:endParaRPr lang="de-DE"/>
        </a:p>
      </dgm:t>
    </dgm:pt>
    <dgm:pt modelId="{840E3646-552E-B446-842B-ED9572E58ED8}" type="sibTrans" cxnId="{87383EE9-B00B-1A40-809C-93C6AA0507E5}">
      <dgm:prSet/>
      <dgm:spPr/>
      <dgm:t>
        <a:bodyPr/>
        <a:lstStyle/>
        <a:p>
          <a:endParaRPr lang="de-DE"/>
        </a:p>
      </dgm:t>
    </dgm:pt>
    <dgm:pt modelId="{F8B3BFE3-1215-274E-BB98-F96B72C434D6}">
      <dgm:prSet phldrT="[Text]"/>
      <dgm:spPr/>
      <dgm:t>
        <a:bodyPr/>
        <a:lstStyle/>
        <a:p>
          <a:r>
            <a:rPr lang="de-DE"/>
            <a:t>5</a:t>
          </a:r>
        </a:p>
      </dgm:t>
    </dgm:pt>
    <dgm:pt modelId="{349E6C05-4FD0-9748-9354-A9F656DB2C9E}" type="parTrans" cxnId="{F0ED3D56-398D-D34F-9580-7B47A3B39A04}">
      <dgm:prSet/>
      <dgm:spPr/>
      <dgm:t>
        <a:bodyPr/>
        <a:lstStyle/>
        <a:p>
          <a:endParaRPr lang="de-DE"/>
        </a:p>
      </dgm:t>
    </dgm:pt>
    <dgm:pt modelId="{736DA747-80A7-F442-9FE3-15ED497CB98F}" type="sibTrans" cxnId="{F0ED3D56-398D-D34F-9580-7B47A3B39A04}">
      <dgm:prSet/>
      <dgm:spPr/>
      <dgm:t>
        <a:bodyPr/>
        <a:lstStyle/>
        <a:p>
          <a:endParaRPr lang="de-DE"/>
        </a:p>
      </dgm:t>
    </dgm:pt>
    <dgm:pt modelId="{A5627656-6C26-AD4B-9701-684D044DF48F}" type="pres">
      <dgm:prSet presAssocID="{3A5931B7-E746-C349-8740-CD6D1BE229CD}" presName="Name0" presStyleCnt="0">
        <dgm:presLayoutVars>
          <dgm:dir/>
          <dgm:resizeHandles val="exact"/>
        </dgm:presLayoutVars>
      </dgm:prSet>
      <dgm:spPr/>
    </dgm:pt>
    <dgm:pt modelId="{953B4069-22A9-8D4B-A43D-CB68E349FB82}" type="pres">
      <dgm:prSet presAssocID="{647C5066-82E1-5144-95EE-47F52C1B4538}" presName="node" presStyleLbl="node1" presStyleIdx="0" presStyleCnt="5">
        <dgm:presLayoutVars>
          <dgm:bulletEnabled val="1"/>
        </dgm:presLayoutVars>
      </dgm:prSet>
      <dgm:spPr/>
    </dgm:pt>
    <dgm:pt modelId="{AA86F194-5204-0646-A4E0-97F41F8AEFB4}" type="pres">
      <dgm:prSet presAssocID="{43DD3614-144E-C44A-B5FE-7B49E50D8481}" presName="sibTrans" presStyleLbl="sibTrans1D1" presStyleIdx="0" presStyleCnt="4"/>
      <dgm:spPr/>
    </dgm:pt>
    <dgm:pt modelId="{32F6BBED-7683-B74A-845A-7F47DC6C9E1F}" type="pres">
      <dgm:prSet presAssocID="{43DD3614-144E-C44A-B5FE-7B49E50D8481}" presName="connectorText" presStyleLbl="sibTrans1D1" presStyleIdx="0" presStyleCnt="4"/>
      <dgm:spPr/>
    </dgm:pt>
    <dgm:pt modelId="{A2B9CC41-9DBA-094C-94F1-20547BAC1F26}" type="pres">
      <dgm:prSet presAssocID="{41B0286E-1020-D948-89A8-A729F0E0FF08}" presName="node" presStyleLbl="node1" presStyleIdx="1" presStyleCnt="5">
        <dgm:presLayoutVars>
          <dgm:bulletEnabled val="1"/>
        </dgm:presLayoutVars>
      </dgm:prSet>
      <dgm:spPr/>
    </dgm:pt>
    <dgm:pt modelId="{20591626-6CA3-F045-BAED-A7D4CE9C2134}" type="pres">
      <dgm:prSet presAssocID="{9462E22F-E7AF-E448-9C48-ADCA0DEFA496}" presName="sibTrans" presStyleLbl="sibTrans1D1" presStyleIdx="1" presStyleCnt="4"/>
      <dgm:spPr/>
    </dgm:pt>
    <dgm:pt modelId="{3C1A820B-038F-0F49-9DDA-57C2724D1019}" type="pres">
      <dgm:prSet presAssocID="{9462E22F-E7AF-E448-9C48-ADCA0DEFA496}" presName="connectorText" presStyleLbl="sibTrans1D1" presStyleIdx="1" presStyleCnt="4"/>
      <dgm:spPr/>
    </dgm:pt>
    <dgm:pt modelId="{ABAE376A-264E-1A4A-A399-9BF398DBF23F}" type="pres">
      <dgm:prSet presAssocID="{6F7BEC89-EF6C-5A48-A582-63E9F8E81D9C}" presName="node" presStyleLbl="node1" presStyleIdx="2" presStyleCnt="5">
        <dgm:presLayoutVars>
          <dgm:bulletEnabled val="1"/>
        </dgm:presLayoutVars>
      </dgm:prSet>
      <dgm:spPr/>
    </dgm:pt>
    <dgm:pt modelId="{ED58B21D-80EE-C946-AD39-B7D226D5FDEB}" type="pres">
      <dgm:prSet presAssocID="{9308C703-D5C6-B841-8643-74CBED95110E}" presName="sibTrans" presStyleLbl="sibTrans1D1" presStyleIdx="2" presStyleCnt="4"/>
      <dgm:spPr/>
    </dgm:pt>
    <dgm:pt modelId="{32DF4044-3DC5-AA41-96D9-BBFA21E2FFF7}" type="pres">
      <dgm:prSet presAssocID="{9308C703-D5C6-B841-8643-74CBED95110E}" presName="connectorText" presStyleLbl="sibTrans1D1" presStyleIdx="2" presStyleCnt="4"/>
      <dgm:spPr/>
    </dgm:pt>
    <dgm:pt modelId="{7AD2B3F8-56A6-704C-99DD-8E25F08D1AFB}" type="pres">
      <dgm:prSet presAssocID="{B0500A13-DBAB-904D-823A-46F8605212CF}" presName="node" presStyleLbl="node1" presStyleIdx="3" presStyleCnt="5">
        <dgm:presLayoutVars>
          <dgm:bulletEnabled val="1"/>
        </dgm:presLayoutVars>
      </dgm:prSet>
      <dgm:spPr/>
    </dgm:pt>
    <dgm:pt modelId="{AE4898B5-C350-1549-809E-24963C6902EF}" type="pres">
      <dgm:prSet presAssocID="{840E3646-552E-B446-842B-ED9572E58ED8}" presName="sibTrans" presStyleLbl="sibTrans1D1" presStyleIdx="3" presStyleCnt="4"/>
      <dgm:spPr/>
    </dgm:pt>
    <dgm:pt modelId="{96888148-F644-5C4C-83FE-56F4A25B3D9F}" type="pres">
      <dgm:prSet presAssocID="{840E3646-552E-B446-842B-ED9572E58ED8}" presName="connectorText" presStyleLbl="sibTrans1D1" presStyleIdx="3" presStyleCnt="4"/>
      <dgm:spPr/>
    </dgm:pt>
    <dgm:pt modelId="{6F57A086-B341-DE40-9CE2-9523E88CBCD2}" type="pres">
      <dgm:prSet presAssocID="{F8B3BFE3-1215-274E-BB98-F96B72C434D6}" presName="node" presStyleLbl="node1" presStyleIdx="4" presStyleCnt="5">
        <dgm:presLayoutVars>
          <dgm:bulletEnabled val="1"/>
        </dgm:presLayoutVars>
      </dgm:prSet>
      <dgm:spPr/>
    </dgm:pt>
  </dgm:ptLst>
  <dgm:cxnLst>
    <dgm:cxn modelId="{221D5010-6393-FC4E-ACA7-5835F52A2894}" type="presOf" srcId="{840E3646-552E-B446-842B-ED9572E58ED8}" destId="{AE4898B5-C350-1549-809E-24963C6902EF}" srcOrd="0" destOrd="0" presId="urn:microsoft.com/office/officeart/2005/8/layout/bProcess3"/>
    <dgm:cxn modelId="{CA47C118-F5A2-634E-A224-85DAEA20DCB3}" type="presOf" srcId="{9462E22F-E7AF-E448-9C48-ADCA0DEFA496}" destId="{20591626-6CA3-F045-BAED-A7D4CE9C2134}" srcOrd="0" destOrd="0" presId="urn:microsoft.com/office/officeart/2005/8/layout/bProcess3"/>
    <dgm:cxn modelId="{97D32721-8835-1841-9033-0F007E2BEC09}" type="presOf" srcId="{43DD3614-144E-C44A-B5FE-7B49E50D8481}" destId="{AA86F194-5204-0646-A4E0-97F41F8AEFB4}" srcOrd="0" destOrd="0" presId="urn:microsoft.com/office/officeart/2005/8/layout/bProcess3"/>
    <dgm:cxn modelId="{7C920361-D6C5-1A4B-B100-F666766C772A}" type="presOf" srcId="{647C5066-82E1-5144-95EE-47F52C1B4538}" destId="{953B4069-22A9-8D4B-A43D-CB68E349FB82}" srcOrd="0" destOrd="0" presId="urn:microsoft.com/office/officeart/2005/8/layout/bProcess3"/>
    <dgm:cxn modelId="{DAD98265-9A86-8A4D-840B-45B8A7DFFAEB}" type="presOf" srcId="{3A5931B7-E746-C349-8740-CD6D1BE229CD}" destId="{A5627656-6C26-AD4B-9701-684D044DF48F}" srcOrd="0" destOrd="0" presId="urn:microsoft.com/office/officeart/2005/8/layout/bProcess3"/>
    <dgm:cxn modelId="{09C9C865-2D7A-6743-83C9-611D6EF0ACC4}" srcId="{3A5931B7-E746-C349-8740-CD6D1BE229CD}" destId="{647C5066-82E1-5144-95EE-47F52C1B4538}" srcOrd="0" destOrd="0" parTransId="{14AAEEE7-B7D6-8442-955D-1EDAC0DBFD49}" sibTransId="{43DD3614-144E-C44A-B5FE-7B49E50D8481}"/>
    <dgm:cxn modelId="{85628549-3E4A-0F4A-97C8-7E8A95DE89A5}" type="presOf" srcId="{9462E22F-E7AF-E448-9C48-ADCA0DEFA496}" destId="{3C1A820B-038F-0F49-9DDA-57C2724D1019}" srcOrd="1" destOrd="0" presId="urn:microsoft.com/office/officeart/2005/8/layout/bProcess3"/>
    <dgm:cxn modelId="{03B3BA4D-CCE0-DE47-9AFC-1C4A13AAED7C}" type="presOf" srcId="{840E3646-552E-B446-842B-ED9572E58ED8}" destId="{96888148-F644-5C4C-83FE-56F4A25B3D9F}" srcOrd="1" destOrd="0" presId="urn:microsoft.com/office/officeart/2005/8/layout/bProcess3"/>
    <dgm:cxn modelId="{B58D9E4E-9781-FF43-AF14-FB5E3D649F3E}" type="presOf" srcId="{6F7BEC89-EF6C-5A48-A582-63E9F8E81D9C}" destId="{ABAE376A-264E-1A4A-A399-9BF398DBF23F}" srcOrd="0" destOrd="0" presId="urn:microsoft.com/office/officeart/2005/8/layout/bProcess3"/>
    <dgm:cxn modelId="{F0ED3D56-398D-D34F-9580-7B47A3B39A04}" srcId="{3A5931B7-E746-C349-8740-CD6D1BE229CD}" destId="{F8B3BFE3-1215-274E-BB98-F96B72C434D6}" srcOrd="4" destOrd="0" parTransId="{349E6C05-4FD0-9748-9354-A9F656DB2C9E}" sibTransId="{736DA747-80A7-F442-9FE3-15ED497CB98F}"/>
    <dgm:cxn modelId="{3A2C877C-8F59-EB4B-B66A-5C4F2728B596}" type="presOf" srcId="{9308C703-D5C6-B841-8643-74CBED95110E}" destId="{32DF4044-3DC5-AA41-96D9-BBFA21E2FFF7}" srcOrd="1" destOrd="0" presId="urn:microsoft.com/office/officeart/2005/8/layout/bProcess3"/>
    <dgm:cxn modelId="{8705AFA4-C768-E642-A752-F34974B34C86}" srcId="{3A5931B7-E746-C349-8740-CD6D1BE229CD}" destId="{6F7BEC89-EF6C-5A48-A582-63E9F8E81D9C}" srcOrd="2" destOrd="0" parTransId="{B6F7DE30-EA72-2641-8262-D8AF3185BFC5}" sibTransId="{9308C703-D5C6-B841-8643-74CBED95110E}"/>
    <dgm:cxn modelId="{126E99AD-6F46-9C48-B841-9AB5105C73DE}" type="presOf" srcId="{B0500A13-DBAB-904D-823A-46F8605212CF}" destId="{7AD2B3F8-56A6-704C-99DD-8E25F08D1AFB}" srcOrd="0" destOrd="0" presId="urn:microsoft.com/office/officeart/2005/8/layout/bProcess3"/>
    <dgm:cxn modelId="{428086B8-36A1-D848-A706-383B0756DF1F}" srcId="{3A5931B7-E746-C349-8740-CD6D1BE229CD}" destId="{41B0286E-1020-D948-89A8-A729F0E0FF08}" srcOrd="1" destOrd="0" parTransId="{ED98A0A3-6E53-134C-B54A-F61F7D2C7804}" sibTransId="{9462E22F-E7AF-E448-9C48-ADCA0DEFA496}"/>
    <dgm:cxn modelId="{3C691CC1-550C-1A40-BB02-3BC4B82F94FF}" type="presOf" srcId="{F8B3BFE3-1215-274E-BB98-F96B72C434D6}" destId="{6F57A086-B341-DE40-9CE2-9523E88CBCD2}" srcOrd="0" destOrd="0" presId="urn:microsoft.com/office/officeart/2005/8/layout/bProcess3"/>
    <dgm:cxn modelId="{E84F95C4-52CD-8D44-8B3F-EBDA8994CDE5}" type="presOf" srcId="{41B0286E-1020-D948-89A8-A729F0E0FF08}" destId="{A2B9CC41-9DBA-094C-94F1-20547BAC1F26}" srcOrd="0" destOrd="0" presId="urn:microsoft.com/office/officeart/2005/8/layout/bProcess3"/>
    <dgm:cxn modelId="{1C0946C8-EF8C-DC4C-BAE6-4377FDF01EFB}" type="presOf" srcId="{9308C703-D5C6-B841-8643-74CBED95110E}" destId="{ED58B21D-80EE-C946-AD39-B7D226D5FDEB}" srcOrd="0" destOrd="0" presId="urn:microsoft.com/office/officeart/2005/8/layout/bProcess3"/>
    <dgm:cxn modelId="{CD3C90D6-3BB2-0D40-B5E3-7FEBA5D57A95}" type="presOf" srcId="{43DD3614-144E-C44A-B5FE-7B49E50D8481}" destId="{32F6BBED-7683-B74A-845A-7F47DC6C9E1F}" srcOrd="1" destOrd="0" presId="urn:microsoft.com/office/officeart/2005/8/layout/bProcess3"/>
    <dgm:cxn modelId="{87383EE9-B00B-1A40-809C-93C6AA0507E5}" srcId="{3A5931B7-E746-C349-8740-CD6D1BE229CD}" destId="{B0500A13-DBAB-904D-823A-46F8605212CF}" srcOrd="3" destOrd="0" parTransId="{2877B1EF-0A81-6A48-ACD8-F55708ABA415}" sibTransId="{840E3646-552E-B446-842B-ED9572E58ED8}"/>
    <dgm:cxn modelId="{72799F44-BFF1-8C45-8FCC-659A658477DF}" type="presParOf" srcId="{A5627656-6C26-AD4B-9701-684D044DF48F}" destId="{953B4069-22A9-8D4B-A43D-CB68E349FB82}" srcOrd="0" destOrd="0" presId="urn:microsoft.com/office/officeart/2005/8/layout/bProcess3"/>
    <dgm:cxn modelId="{24B2A8BA-5D5E-F14B-85DB-5208DBBF4AD5}" type="presParOf" srcId="{A5627656-6C26-AD4B-9701-684D044DF48F}" destId="{AA86F194-5204-0646-A4E0-97F41F8AEFB4}" srcOrd="1" destOrd="0" presId="urn:microsoft.com/office/officeart/2005/8/layout/bProcess3"/>
    <dgm:cxn modelId="{CCBD6BFB-8B12-DB4D-9C5A-A67EE70EBAE2}" type="presParOf" srcId="{AA86F194-5204-0646-A4E0-97F41F8AEFB4}" destId="{32F6BBED-7683-B74A-845A-7F47DC6C9E1F}" srcOrd="0" destOrd="0" presId="urn:microsoft.com/office/officeart/2005/8/layout/bProcess3"/>
    <dgm:cxn modelId="{755DDD9D-D070-7D4A-A431-25E29CB185ED}" type="presParOf" srcId="{A5627656-6C26-AD4B-9701-684D044DF48F}" destId="{A2B9CC41-9DBA-094C-94F1-20547BAC1F26}" srcOrd="2" destOrd="0" presId="urn:microsoft.com/office/officeart/2005/8/layout/bProcess3"/>
    <dgm:cxn modelId="{2ED0CBE6-A519-BD47-AC61-4D75252C5C5C}" type="presParOf" srcId="{A5627656-6C26-AD4B-9701-684D044DF48F}" destId="{20591626-6CA3-F045-BAED-A7D4CE9C2134}" srcOrd="3" destOrd="0" presId="urn:microsoft.com/office/officeart/2005/8/layout/bProcess3"/>
    <dgm:cxn modelId="{2949EC5F-8244-A341-90B4-582490E49702}" type="presParOf" srcId="{20591626-6CA3-F045-BAED-A7D4CE9C2134}" destId="{3C1A820B-038F-0F49-9DDA-57C2724D1019}" srcOrd="0" destOrd="0" presId="urn:microsoft.com/office/officeart/2005/8/layout/bProcess3"/>
    <dgm:cxn modelId="{24A8EF5A-4CA0-994A-85B2-5E4ACE7945E8}" type="presParOf" srcId="{A5627656-6C26-AD4B-9701-684D044DF48F}" destId="{ABAE376A-264E-1A4A-A399-9BF398DBF23F}" srcOrd="4" destOrd="0" presId="urn:microsoft.com/office/officeart/2005/8/layout/bProcess3"/>
    <dgm:cxn modelId="{B509DBA2-F195-BF4E-B31E-4B101F322F7D}" type="presParOf" srcId="{A5627656-6C26-AD4B-9701-684D044DF48F}" destId="{ED58B21D-80EE-C946-AD39-B7D226D5FDEB}" srcOrd="5" destOrd="0" presId="urn:microsoft.com/office/officeart/2005/8/layout/bProcess3"/>
    <dgm:cxn modelId="{D34C87B5-9463-7243-BBFF-0FE05B240403}" type="presParOf" srcId="{ED58B21D-80EE-C946-AD39-B7D226D5FDEB}" destId="{32DF4044-3DC5-AA41-96D9-BBFA21E2FFF7}" srcOrd="0" destOrd="0" presId="urn:microsoft.com/office/officeart/2005/8/layout/bProcess3"/>
    <dgm:cxn modelId="{72FA2703-58B7-7045-8102-4DF98758CEB5}" type="presParOf" srcId="{A5627656-6C26-AD4B-9701-684D044DF48F}" destId="{7AD2B3F8-56A6-704C-99DD-8E25F08D1AFB}" srcOrd="6" destOrd="0" presId="urn:microsoft.com/office/officeart/2005/8/layout/bProcess3"/>
    <dgm:cxn modelId="{782B1E6F-D044-C749-8FB3-D72272540BBB}" type="presParOf" srcId="{A5627656-6C26-AD4B-9701-684D044DF48F}" destId="{AE4898B5-C350-1549-809E-24963C6902EF}" srcOrd="7" destOrd="0" presId="urn:microsoft.com/office/officeart/2005/8/layout/bProcess3"/>
    <dgm:cxn modelId="{71DA4795-E997-F94B-BBE7-1146781C06F1}" type="presParOf" srcId="{AE4898B5-C350-1549-809E-24963C6902EF}" destId="{96888148-F644-5C4C-83FE-56F4A25B3D9F}" srcOrd="0" destOrd="0" presId="urn:microsoft.com/office/officeart/2005/8/layout/bProcess3"/>
    <dgm:cxn modelId="{326B8322-9417-0046-8243-51C397ABB616}" type="presParOf" srcId="{A5627656-6C26-AD4B-9701-684D044DF48F}" destId="{6F57A086-B341-DE40-9CE2-9523E88CBCD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931B7-E746-C349-8740-CD6D1BE229CD}" type="doc">
      <dgm:prSet loTypeId="urn:microsoft.com/office/officeart/2005/8/layout/b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47C5066-82E1-5144-95EE-47F52C1B4538}">
      <dgm:prSet phldrT="[Text]"/>
      <dgm:spPr/>
      <dgm:t>
        <a:bodyPr/>
        <a:lstStyle/>
        <a:p>
          <a:r>
            <a:rPr lang="de-DE"/>
            <a:t>1</a:t>
          </a:r>
        </a:p>
      </dgm:t>
    </dgm:pt>
    <dgm:pt modelId="{14AAEEE7-B7D6-8442-955D-1EDAC0DBFD49}" type="parTrans" cxnId="{09C9C865-2D7A-6743-83C9-611D6EF0ACC4}">
      <dgm:prSet/>
      <dgm:spPr/>
      <dgm:t>
        <a:bodyPr/>
        <a:lstStyle/>
        <a:p>
          <a:endParaRPr lang="de-DE"/>
        </a:p>
      </dgm:t>
    </dgm:pt>
    <dgm:pt modelId="{43DD3614-144E-C44A-B5FE-7B49E50D8481}" type="sibTrans" cxnId="{09C9C865-2D7A-6743-83C9-611D6EF0ACC4}">
      <dgm:prSet/>
      <dgm:spPr/>
      <dgm:t>
        <a:bodyPr/>
        <a:lstStyle/>
        <a:p>
          <a:endParaRPr lang="de-DE"/>
        </a:p>
      </dgm:t>
    </dgm:pt>
    <dgm:pt modelId="{41B0286E-1020-D948-89A8-A729F0E0FF08}">
      <dgm:prSet phldrT="[Text]"/>
      <dgm:spPr/>
      <dgm:t>
        <a:bodyPr/>
        <a:lstStyle/>
        <a:p>
          <a:r>
            <a:rPr lang="de-DE"/>
            <a:t>2</a:t>
          </a:r>
        </a:p>
      </dgm:t>
    </dgm:pt>
    <dgm:pt modelId="{ED98A0A3-6E53-134C-B54A-F61F7D2C7804}" type="parTrans" cxnId="{428086B8-36A1-D848-A706-383B0756DF1F}">
      <dgm:prSet/>
      <dgm:spPr/>
      <dgm:t>
        <a:bodyPr/>
        <a:lstStyle/>
        <a:p>
          <a:endParaRPr lang="de-DE"/>
        </a:p>
      </dgm:t>
    </dgm:pt>
    <dgm:pt modelId="{9462E22F-E7AF-E448-9C48-ADCA0DEFA496}" type="sibTrans" cxnId="{428086B8-36A1-D848-A706-383B0756DF1F}">
      <dgm:prSet/>
      <dgm:spPr/>
      <dgm:t>
        <a:bodyPr/>
        <a:lstStyle/>
        <a:p>
          <a:endParaRPr lang="de-DE"/>
        </a:p>
      </dgm:t>
    </dgm:pt>
    <dgm:pt modelId="{6F7BEC89-EF6C-5A48-A582-63E9F8E81D9C}">
      <dgm:prSet phldrT="[Text]"/>
      <dgm:spPr/>
      <dgm:t>
        <a:bodyPr/>
        <a:lstStyle/>
        <a:p>
          <a:r>
            <a:rPr lang="de-DE"/>
            <a:t>3</a:t>
          </a:r>
        </a:p>
      </dgm:t>
    </dgm:pt>
    <dgm:pt modelId="{B6F7DE30-EA72-2641-8262-D8AF3185BFC5}" type="parTrans" cxnId="{8705AFA4-C768-E642-A752-F34974B34C86}">
      <dgm:prSet/>
      <dgm:spPr/>
      <dgm:t>
        <a:bodyPr/>
        <a:lstStyle/>
        <a:p>
          <a:endParaRPr lang="de-DE"/>
        </a:p>
      </dgm:t>
    </dgm:pt>
    <dgm:pt modelId="{9308C703-D5C6-B841-8643-74CBED95110E}" type="sibTrans" cxnId="{8705AFA4-C768-E642-A752-F34974B34C86}">
      <dgm:prSet/>
      <dgm:spPr/>
      <dgm:t>
        <a:bodyPr/>
        <a:lstStyle/>
        <a:p>
          <a:endParaRPr lang="de-DE"/>
        </a:p>
      </dgm:t>
    </dgm:pt>
    <dgm:pt modelId="{B0500A13-DBAB-904D-823A-46F8605212CF}">
      <dgm:prSet phldrT="[Text]"/>
      <dgm:spPr/>
      <dgm:t>
        <a:bodyPr/>
        <a:lstStyle/>
        <a:p>
          <a:r>
            <a:rPr lang="de-DE"/>
            <a:t>4</a:t>
          </a:r>
        </a:p>
      </dgm:t>
    </dgm:pt>
    <dgm:pt modelId="{2877B1EF-0A81-6A48-ACD8-F55708ABA415}" type="parTrans" cxnId="{87383EE9-B00B-1A40-809C-93C6AA0507E5}">
      <dgm:prSet/>
      <dgm:spPr/>
      <dgm:t>
        <a:bodyPr/>
        <a:lstStyle/>
        <a:p>
          <a:endParaRPr lang="de-DE"/>
        </a:p>
      </dgm:t>
    </dgm:pt>
    <dgm:pt modelId="{840E3646-552E-B446-842B-ED9572E58ED8}" type="sibTrans" cxnId="{87383EE9-B00B-1A40-809C-93C6AA0507E5}">
      <dgm:prSet/>
      <dgm:spPr/>
      <dgm:t>
        <a:bodyPr/>
        <a:lstStyle/>
        <a:p>
          <a:endParaRPr lang="de-DE"/>
        </a:p>
      </dgm:t>
    </dgm:pt>
    <dgm:pt modelId="{F8B3BFE3-1215-274E-BB98-F96B72C434D6}">
      <dgm:prSet phldrT="[Text]"/>
      <dgm:spPr/>
      <dgm:t>
        <a:bodyPr/>
        <a:lstStyle/>
        <a:p>
          <a:r>
            <a:rPr lang="de-DE"/>
            <a:t>5</a:t>
          </a:r>
        </a:p>
      </dgm:t>
    </dgm:pt>
    <dgm:pt modelId="{349E6C05-4FD0-9748-9354-A9F656DB2C9E}" type="parTrans" cxnId="{F0ED3D56-398D-D34F-9580-7B47A3B39A04}">
      <dgm:prSet/>
      <dgm:spPr/>
      <dgm:t>
        <a:bodyPr/>
        <a:lstStyle/>
        <a:p>
          <a:endParaRPr lang="de-DE"/>
        </a:p>
      </dgm:t>
    </dgm:pt>
    <dgm:pt modelId="{736DA747-80A7-F442-9FE3-15ED497CB98F}" type="sibTrans" cxnId="{F0ED3D56-398D-D34F-9580-7B47A3B39A04}">
      <dgm:prSet/>
      <dgm:spPr/>
      <dgm:t>
        <a:bodyPr/>
        <a:lstStyle/>
        <a:p>
          <a:endParaRPr lang="de-DE"/>
        </a:p>
      </dgm:t>
    </dgm:pt>
    <dgm:pt modelId="{A5627656-6C26-AD4B-9701-684D044DF48F}" type="pres">
      <dgm:prSet presAssocID="{3A5931B7-E746-C349-8740-CD6D1BE229CD}" presName="Name0" presStyleCnt="0">
        <dgm:presLayoutVars>
          <dgm:dir/>
          <dgm:resizeHandles val="exact"/>
        </dgm:presLayoutVars>
      </dgm:prSet>
      <dgm:spPr/>
    </dgm:pt>
    <dgm:pt modelId="{953B4069-22A9-8D4B-A43D-CB68E349FB82}" type="pres">
      <dgm:prSet presAssocID="{647C5066-82E1-5144-95EE-47F52C1B4538}" presName="node" presStyleLbl="node1" presStyleIdx="0" presStyleCnt="5">
        <dgm:presLayoutVars>
          <dgm:bulletEnabled val="1"/>
        </dgm:presLayoutVars>
      </dgm:prSet>
      <dgm:spPr/>
    </dgm:pt>
    <dgm:pt modelId="{AA86F194-5204-0646-A4E0-97F41F8AEFB4}" type="pres">
      <dgm:prSet presAssocID="{43DD3614-144E-C44A-B5FE-7B49E50D8481}" presName="sibTrans" presStyleLbl="sibTrans1D1" presStyleIdx="0" presStyleCnt="4"/>
      <dgm:spPr/>
    </dgm:pt>
    <dgm:pt modelId="{32F6BBED-7683-B74A-845A-7F47DC6C9E1F}" type="pres">
      <dgm:prSet presAssocID="{43DD3614-144E-C44A-B5FE-7B49E50D8481}" presName="connectorText" presStyleLbl="sibTrans1D1" presStyleIdx="0" presStyleCnt="4"/>
      <dgm:spPr/>
    </dgm:pt>
    <dgm:pt modelId="{A2B9CC41-9DBA-094C-94F1-20547BAC1F26}" type="pres">
      <dgm:prSet presAssocID="{41B0286E-1020-D948-89A8-A729F0E0FF08}" presName="node" presStyleLbl="node1" presStyleIdx="1" presStyleCnt="5">
        <dgm:presLayoutVars>
          <dgm:bulletEnabled val="1"/>
        </dgm:presLayoutVars>
      </dgm:prSet>
      <dgm:spPr/>
    </dgm:pt>
    <dgm:pt modelId="{20591626-6CA3-F045-BAED-A7D4CE9C2134}" type="pres">
      <dgm:prSet presAssocID="{9462E22F-E7AF-E448-9C48-ADCA0DEFA496}" presName="sibTrans" presStyleLbl="sibTrans1D1" presStyleIdx="1" presStyleCnt="4"/>
      <dgm:spPr/>
    </dgm:pt>
    <dgm:pt modelId="{3C1A820B-038F-0F49-9DDA-57C2724D1019}" type="pres">
      <dgm:prSet presAssocID="{9462E22F-E7AF-E448-9C48-ADCA0DEFA496}" presName="connectorText" presStyleLbl="sibTrans1D1" presStyleIdx="1" presStyleCnt="4"/>
      <dgm:spPr/>
    </dgm:pt>
    <dgm:pt modelId="{ABAE376A-264E-1A4A-A399-9BF398DBF23F}" type="pres">
      <dgm:prSet presAssocID="{6F7BEC89-EF6C-5A48-A582-63E9F8E81D9C}" presName="node" presStyleLbl="node1" presStyleIdx="2" presStyleCnt="5">
        <dgm:presLayoutVars>
          <dgm:bulletEnabled val="1"/>
        </dgm:presLayoutVars>
      </dgm:prSet>
      <dgm:spPr/>
    </dgm:pt>
    <dgm:pt modelId="{ED58B21D-80EE-C946-AD39-B7D226D5FDEB}" type="pres">
      <dgm:prSet presAssocID="{9308C703-D5C6-B841-8643-74CBED95110E}" presName="sibTrans" presStyleLbl="sibTrans1D1" presStyleIdx="2" presStyleCnt="4"/>
      <dgm:spPr/>
    </dgm:pt>
    <dgm:pt modelId="{32DF4044-3DC5-AA41-96D9-BBFA21E2FFF7}" type="pres">
      <dgm:prSet presAssocID="{9308C703-D5C6-B841-8643-74CBED95110E}" presName="connectorText" presStyleLbl="sibTrans1D1" presStyleIdx="2" presStyleCnt="4"/>
      <dgm:spPr/>
    </dgm:pt>
    <dgm:pt modelId="{7AD2B3F8-56A6-704C-99DD-8E25F08D1AFB}" type="pres">
      <dgm:prSet presAssocID="{B0500A13-DBAB-904D-823A-46F8605212CF}" presName="node" presStyleLbl="node1" presStyleIdx="3" presStyleCnt="5">
        <dgm:presLayoutVars>
          <dgm:bulletEnabled val="1"/>
        </dgm:presLayoutVars>
      </dgm:prSet>
      <dgm:spPr/>
    </dgm:pt>
    <dgm:pt modelId="{AE4898B5-C350-1549-809E-24963C6902EF}" type="pres">
      <dgm:prSet presAssocID="{840E3646-552E-B446-842B-ED9572E58ED8}" presName="sibTrans" presStyleLbl="sibTrans1D1" presStyleIdx="3" presStyleCnt="4"/>
      <dgm:spPr/>
    </dgm:pt>
    <dgm:pt modelId="{96888148-F644-5C4C-83FE-56F4A25B3D9F}" type="pres">
      <dgm:prSet presAssocID="{840E3646-552E-B446-842B-ED9572E58ED8}" presName="connectorText" presStyleLbl="sibTrans1D1" presStyleIdx="3" presStyleCnt="4"/>
      <dgm:spPr/>
    </dgm:pt>
    <dgm:pt modelId="{6F57A086-B341-DE40-9CE2-9523E88CBCD2}" type="pres">
      <dgm:prSet presAssocID="{F8B3BFE3-1215-274E-BB98-F96B72C434D6}" presName="node" presStyleLbl="node1" presStyleIdx="4" presStyleCnt="5">
        <dgm:presLayoutVars>
          <dgm:bulletEnabled val="1"/>
        </dgm:presLayoutVars>
      </dgm:prSet>
      <dgm:spPr/>
    </dgm:pt>
  </dgm:ptLst>
  <dgm:cxnLst>
    <dgm:cxn modelId="{221D5010-6393-FC4E-ACA7-5835F52A2894}" type="presOf" srcId="{840E3646-552E-B446-842B-ED9572E58ED8}" destId="{AE4898B5-C350-1549-809E-24963C6902EF}" srcOrd="0" destOrd="0" presId="urn:microsoft.com/office/officeart/2005/8/layout/bProcess3"/>
    <dgm:cxn modelId="{CA47C118-F5A2-634E-A224-85DAEA20DCB3}" type="presOf" srcId="{9462E22F-E7AF-E448-9C48-ADCA0DEFA496}" destId="{20591626-6CA3-F045-BAED-A7D4CE9C2134}" srcOrd="0" destOrd="0" presId="urn:microsoft.com/office/officeart/2005/8/layout/bProcess3"/>
    <dgm:cxn modelId="{97D32721-8835-1841-9033-0F007E2BEC09}" type="presOf" srcId="{43DD3614-144E-C44A-B5FE-7B49E50D8481}" destId="{AA86F194-5204-0646-A4E0-97F41F8AEFB4}" srcOrd="0" destOrd="0" presId="urn:microsoft.com/office/officeart/2005/8/layout/bProcess3"/>
    <dgm:cxn modelId="{7C920361-D6C5-1A4B-B100-F666766C772A}" type="presOf" srcId="{647C5066-82E1-5144-95EE-47F52C1B4538}" destId="{953B4069-22A9-8D4B-A43D-CB68E349FB82}" srcOrd="0" destOrd="0" presId="urn:microsoft.com/office/officeart/2005/8/layout/bProcess3"/>
    <dgm:cxn modelId="{DAD98265-9A86-8A4D-840B-45B8A7DFFAEB}" type="presOf" srcId="{3A5931B7-E746-C349-8740-CD6D1BE229CD}" destId="{A5627656-6C26-AD4B-9701-684D044DF48F}" srcOrd="0" destOrd="0" presId="urn:microsoft.com/office/officeart/2005/8/layout/bProcess3"/>
    <dgm:cxn modelId="{09C9C865-2D7A-6743-83C9-611D6EF0ACC4}" srcId="{3A5931B7-E746-C349-8740-CD6D1BE229CD}" destId="{647C5066-82E1-5144-95EE-47F52C1B4538}" srcOrd="0" destOrd="0" parTransId="{14AAEEE7-B7D6-8442-955D-1EDAC0DBFD49}" sibTransId="{43DD3614-144E-C44A-B5FE-7B49E50D8481}"/>
    <dgm:cxn modelId="{85628549-3E4A-0F4A-97C8-7E8A95DE89A5}" type="presOf" srcId="{9462E22F-E7AF-E448-9C48-ADCA0DEFA496}" destId="{3C1A820B-038F-0F49-9DDA-57C2724D1019}" srcOrd="1" destOrd="0" presId="urn:microsoft.com/office/officeart/2005/8/layout/bProcess3"/>
    <dgm:cxn modelId="{03B3BA4D-CCE0-DE47-9AFC-1C4A13AAED7C}" type="presOf" srcId="{840E3646-552E-B446-842B-ED9572E58ED8}" destId="{96888148-F644-5C4C-83FE-56F4A25B3D9F}" srcOrd="1" destOrd="0" presId="urn:microsoft.com/office/officeart/2005/8/layout/bProcess3"/>
    <dgm:cxn modelId="{B58D9E4E-9781-FF43-AF14-FB5E3D649F3E}" type="presOf" srcId="{6F7BEC89-EF6C-5A48-A582-63E9F8E81D9C}" destId="{ABAE376A-264E-1A4A-A399-9BF398DBF23F}" srcOrd="0" destOrd="0" presId="urn:microsoft.com/office/officeart/2005/8/layout/bProcess3"/>
    <dgm:cxn modelId="{F0ED3D56-398D-D34F-9580-7B47A3B39A04}" srcId="{3A5931B7-E746-C349-8740-CD6D1BE229CD}" destId="{F8B3BFE3-1215-274E-BB98-F96B72C434D6}" srcOrd="4" destOrd="0" parTransId="{349E6C05-4FD0-9748-9354-A9F656DB2C9E}" sibTransId="{736DA747-80A7-F442-9FE3-15ED497CB98F}"/>
    <dgm:cxn modelId="{3A2C877C-8F59-EB4B-B66A-5C4F2728B596}" type="presOf" srcId="{9308C703-D5C6-B841-8643-74CBED95110E}" destId="{32DF4044-3DC5-AA41-96D9-BBFA21E2FFF7}" srcOrd="1" destOrd="0" presId="urn:microsoft.com/office/officeart/2005/8/layout/bProcess3"/>
    <dgm:cxn modelId="{8705AFA4-C768-E642-A752-F34974B34C86}" srcId="{3A5931B7-E746-C349-8740-CD6D1BE229CD}" destId="{6F7BEC89-EF6C-5A48-A582-63E9F8E81D9C}" srcOrd="2" destOrd="0" parTransId="{B6F7DE30-EA72-2641-8262-D8AF3185BFC5}" sibTransId="{9308C703-D5C6-B841-8643-74CBED95110E}"/>
    <dgm:cxn modelId="{126E99AD-6F46-9C48-B841-9AB5105C73DE}" type="presOf" srcId="{B0500A13-DBAB-904D-823A-46F8605212CF}" destId="{7AD2B3F8-56A6-704C-99DD-8E25F08D1AFB}" srcOrd="0" destOrd="0" presId="urn:microsoft.com/office/officeart/2005/8/layout/bProcess3"/>
    <dgm:cxn modelId="{428086B8-36A1-D848-A706-383B0756DF1F}" srcId="{3A5931B7-E746-C349-8740-CD6D1BE229CD}" destId="{41B0286E-1020-D948-89A8-A729F0E0FF08}" srcOrd="1" destOrd="0" parTransId="{ED98A0A3-6E53-134C-B54A-F61F7D2C7804}" sibTransId="{9462E22F-E7AF-E448-9C48-ADCA0DEFA496}"/>
    <dgm:cxn modelId="{3C691CC1-550C-1A40-BB02-3BC4B82F94FF}" type="presOf" srcId="{F8B3BFE3-1215-274E-BB98-F96B72C434D6}" destId="{6F57A086-B341-DE40-9CE2-9523E88CBCD2}" srcOrd="0" destOrd="0" presId="urn:microsoft.com/office/officeart/2005/8/layout/bProcess3"/>
    <dgm:cxn modelId="{E84F95C4-52CD-8D44-8B3F-EBDA8994CDE5}" type="presOf" srcId="{41B0286E-1020-D948-89A8-A729F0E0FF08}" destId="{A2B9CC41-9DBA-094C-94F1-20547BAC1F26}" srcOrd="0" destOrd="0" presId="urn:microsoft.com/office/officeart/2005/8/layout/bProcess3"/>
    <dgm:cxn modelId="{1C0946C8-EF8C-DC4C-BAE6-4377FDF01EFB}" type="presOf" srcId="{9308C703-D5C6-B841-8643-74CBED95110E}" destId="{ED58B21D-80EE-C946-AD39-B7D226D5FDEB}" srcOrd="0" destOrd="0" presId="urn:microsoft.com/office/officeart/2005/8/layout/bProcess3"/>
    <dgm:cxn modelId="{CD3C90D6-3BB2-0D40-B5E3-7FEBA5D57A95}" type="presOf" srcId="{43DD3614-144E-C44A-B5FE-7B49E50D8481}" destId="{32F6BBED-7683-B74A-845A-7F47DC6C9E1F}" srcOrd="1" destOrd="0" presId="urn:microsoft.com/office/officeart/2005/8/layout/bProcess3"/>
    <dgm:cxn modelId="{87383EE9-B00B-1A40-809C-93C6AA0507E5}" srcId="{3A5931B7-E746-C349-8740-CD6D1BE229CD}" destId="{B0500A13-DBAB-904D-823A-46F8605212CF}" srcOrd="3" destOrd="0" parTransId="{2877B1EF-0A81-6A48-ACD8-F55708ABA415}" sibTransId="{840E3646-552E-B446-842B-ED9572E58ED8}"/>
    <dgm:cxn modelId="{72799F44-BFF1-8C45-8FCC-659A658477DF}" type="presParOf" srcId="{A5627656-6C26-AD4B-9701-684D044DF48F}" destId="{953B4069-22A9-8D4B-A43D-CB68E349FB82}" srcOrd="0" destOrd="0" presId="urn:microsoft.com/office/officeart/2005/8/layout/bProcess3"/>
    <dgm:cxn modelId="{24B2A8BA-5D5E-F14B-85DB-5208DBBF4AD5}" type="presParOf" srcId="{A5627656-6C26-AD4B-9701-684D044DF48F}" destId="{AA86F194-5204-0646-A4E0-97F41F8AEFB4}" srcOrd="1" destOrd="0" presId="urn:microsoft.com/office/officeart/2005/8/layout/bProcess3"/>
    <dgm:cxn modelId="{CCBD6BFB-8B12-DB4D-9C5A-A67EE70EBAE2}" type="presParOf" srcId="{AA86F194-5204-0646-A4E0-97F41F8AEFB4}" destId="{32F6BBED-7683-B74A-845A-7F47DC6C9E1F}" srcOrd="0" destOrd="0" presId="urn:microsoft.com/office/officeart/2005/8/layout/bProcess3"/>
    <dgm:cxn modelId="{755DDD9D-D070-7D4A-A431-25E29CB185ED}" type="presParOf" srcId="{A5627656-6C26-AD4B-9701-684D044DF48F}" destId="{A2B9CC41-9DBA-094C-94F1-20547BAC1F26}" srcOrd="2" destOrd="0" presId="urn:microsoft.com/office/officeart/2005/8/layout/bProcess3"/>
    <dgm:cxn modelId="{2ED0CBE6-A519-BD47-AC61-4D75252C5C5C}" type="presParOf" srcId="{A5627656-6C26-AD4B-9701-684D044DF48F}" destId="{20591626-6CA3-F045-BAED-A7D4CE9C2134}" srcOrd="3" destOrd="0" presId="urn:microsoft.com/office/officeart/2005/8/layout/bProcess3"/>
    <dgm:cxn modelId="{2949EC5F-8244-A341-90B4-582490E49702}" type="presParOf" srcId="{20591626-6CA3-F045-BAED-A7D4CE9C2134}" destId="{3C1A820B-038F-0F49-9DDA-57C2724D1019}" srcOrd="0" destOrd="0" presId="urn:microsoft.com/office/officeart/2005/8/layout/bProcess3"/>
    <dgm:cxn modelId="{24A8EF5A-4CA0-994A-85B2-5E4ACE7945E8}" type="presParOf" srcId="{A5627656-6C26-AD4B-9701-684D044DF48F}" destId="{ABAE376A-264E-1A4A-A399-9BF398DBF23F}" srcOrd="4" destOrd="0" presId="urn:microsoft.com/office/officeart/2005/8/layout/bProcess3"/>
    <dgm:cxn modelId="{B509DBA2-F195-BF4E-B31E-4B101F322F7D}" type="presParOf" srcId="{A5627656-6C26-AD4B-9701-684D044DF48F}" destId="{ED58B21D-80EE-C946-AD39-B7D226D5FDEB}" srcOrd="5" destOrd="0" presId="urn:microsoft.com/office/officeart/2005/8/layout/bProcess3"/>
    <dgm:cxn modelId="{D34C87B5-9463-7243-BBFF-0FE05B240403}" type="presParOf" srcId="{ED58B21D-80EE-C946-AD39-B7D226D5FDEB}" destId="{32DF4044-3DC5-AA41-96D9-BBFA21E2FFF7}" srcOrd="0" destOrd="0" presId="urn:microsoft.com/office/officeart/2005/8/layout/bProcess3"/>
    <dgm:cxn modelId="{72FA2703-58B7-7045-8102-4DF98758CEB5}" type="presParOf" srcId="{A5627656-6C26-AD4B-9701-684D044DF48F}" destId="{7AD2B3F8-56A6-704C-99DD-8E25F08D1AFB}" srcOrd="6" destOrd="0" presId="urn:microsoft.com/office/officeart/2005/8/layout/bProcess3"/>
    <dgm:cxn modelId="{782B1E6F-D044-C749-8FB3-D72272540BBB}" type="presParOf" srcId="{A5627656-6C26-AD4B-9701-684D044DF48F}" destId="{AE4898B5-C350-1549-809E-24963C6902EF}" srcOrd="7" destOrd="0" presId="urn:microsoft.com/office/officeart/2005/8/layout/bProcess3"/>
    <dgm:cxn modelId="{71DA4795-E997-F94B-BBE7-1146781C06F1}" type="presParOf" srcId="{AE4898B5-C350-1549-809E-24963C6902EF}" destId="{96888148-F644-5C4C-83FE-56F4A25B3D9F}" srcOrd="0" destOrd="0" presId="urn:microsoft.com/office/officeart/2005/8/layout/bProcess3"/>
    <dgm:cxn modelId="{326B8322-9417-0046-8243-51C397ABB616}" type="presParOf" srcId="{A5627656-6C26-AD4B-9701-684D044DF48F}" destId="{6F57A086-B341-DE40-9CE2-9523E88CBCD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6F194-5204-0646-A4E0-97F41F8AEFB4}">
      <dsp:nvSpPr>
        <dsp:cNvPr id="0" name=""/>
        <dsp:cNvSpPr/>
      </dsp:nvSpPr>
      <dsp:spPr>
        <a:xfrm>
          <a:off x="1303597" y="322262"/>
          <a:ext cx="251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1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22071" y="366574"/>
        <a:ext cx="14081" cy="2816"/>
      </dsp:txXfrm>
    </dsp:sp>
    <dsp:sp modelId="{953B4069-22A9-8D4B-A43D-CB68E349FB82}">
      <dsp:nvSpPr>
        <dsp:cNvPr id="0" name=""/>
        <dsp:cNvSpPr/>
      </dsp:nvSpPr>
      <dsp:spPr>
        <a:xfrm>
          <a:off x="80918" y="639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1</a:t>
          </a:r>
        </a:p>
      </dsp:txBody>
      <dsp:txXfrm>
        <a:off x="80918" y="639"/>
        <a:ext cx="1224478" cy="734687"/>
      </dsp:txXfrm>
    </dsp:sp>
    <dsp:sp modelId="{20591626-6CA3-F045-BAED-A7D4CE9C2134}">
      <dsp:nvSpPr>
        <dsp:cNvPr id="0" name=""/>
        <dsp:cNvSpPr/>
      </dsp:nvSpPr>
      <dsp:spPr>
        <a:xfrm>
          <a:off x="693158" y="733526"/>
          <a:ext cx="1506108" cy="251030"/>
        </a:xfrm>
        <a:custGeom>
          <a:avLst/>
          <a:gdLst/>
          <a:ahLst/>
          <a:cxnLst/>
          <a:rect l="0" t="0" r="0" b="0"/>
          <a:pathLst>
            <a:path>
              <a:moveTo>
                <a:pt x="1506108" y="0"/>
              </a:moveTo>
              <a:lnTo>
                <a:pt x="1506108" y="142615"/>
              </a:lnTo>
              <a:lnTo>
                <a:pt x="0" y="142615"/>
              </a:lnTo>
              <a:lnTo>
                <a:pt x="0" y="251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07907" y="857633"/>
        <a:ext cx="76610" cy="2816"/>
      </dsp:txXfrm>
    </dsp:sp>
    <dsp:sp modelId="{A2B9CC41-9DBA-094C-94F1-20547BAC1F26}">
      <dsp:nvSpPr>
        <dsp:cNvPr id="0" name=""/>
        <dsp:cNvSpPr/>
      </dsp:nvSpPr>
      <dsp:spPr>
        <a:xfrm>
          <a:off x="1587027" y="639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2</a:t>
          </a:r>
        </a:p>
      </dsp:txBody>
      <dsp:txXfrm>
        <a:off x="1587027" y="639"/>
        <a:ext cx="1224478" cy="734687"/>
      </dsp:txXfrm>
    </dsp:sp>
    <dsp:sp modelId="{ED58B21D-80EE-C946-AD39-B7D226D5FDEB}">
      <dsp:nvSpPr>
        <dsp:cNvPr id="0" name=""/>
        <dsp:cNvSpPr/>
      </dsp:nvSpPr>
      <dsp:spPr>
        <a:xfrm>
          <a:off x="1303597" y="1338579"/>
          <a:ext cx="251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1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22071" y="1382891"/>
        <a:ext cx="14081" cy="2816"/>
      </dsp:txXfrm>
    </dsp:sp>
    <dsp:sp modelId="{ABAE376A-264E-1A4A-A399-9BF398DBF23F}">
      <dsp:nvSpPr>
        <dsp:cNvPr id="0" name=""/>
        <dsp:cNvSpPr/>
      </dsp:nvSpPr>
      <dsp:spPr>
        <a:xfrm>
          <a:off x="80918" y="1016956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3</a:t>
          </a:r>
        </a:p>
      </dsp:txBody>
      <dsp:txXfrm>
        <a:off x="80918" y="1016956"/>
        <a:ext cx="1224478" cy="734687"/>
      </dsp:txXfrm>
    </dsp:sp>
    <dsp:sp modelId="{AE4898B5-C350-1549-809E-24963C6902EF}">
      <dsp:nvSpPr>
        <dsp:cNvPr id="0" name=""/>
        <dsp:cNvSpPr/>
      </dsp:nvSpPr>
      <dsp:spPr>
        <a:xfrm>
          <a:off x="693158" y="1749843"/>
          <a:ext cx="1506108" cy="251030"/>
        </a:xfrm>
        <a:custGeom>
          <a:avLst/>
          <a:gdLst/>
          <a:ahLst/>
          <a:cxnLst/>
          <a:rect l="0" t="0" r="0" b="0"/>
          <a:pathLst>
            <a:path>
              <a:moveTo>
                <a:pt x="1506108" y="0"/>
              </a:moveTo>
              <a:lnTo>
                <a:pt x="1506108" y="142615"/>
              </a:lnTo>
              <a:lnTo>
                <a:pt x="0" y="142615"/>
              </a:lnTo>
              <a:lnTo>
                <a:pt x="0" y="251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07907" y="1873950"/>
        <a:ext cx="76610" cy="2816"/>
      </dsp:txXfrm>
    </dsp:sp>
    <dsp:sp modelId="{7AD2B3F8-56A6-704C-99DD-8E25F08D1AFB}">
      <dsp:nvSpPr>
        <dsp:cNvPr id="0" name=""/>
        <dsp:cNvSpPr/>
      </dsp:nvSpPr>
      <dsp:spPr>
        <a:xfrm>
          <a:off x="1587027" y="1016956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4</a:t>
          </a:r>
        </a:p>
      </dsp:txBody>
      <dsp:txXfrm>
        <a:off x="1587027" y="1016956"/>
        <a:ext cx="1224478" cy="734687"/>
      </dsp:txXfrm>
    </dsp:sp>
    <dsp:sp modelId="{6F57A086-B341-DE40-9CE2-9523E88CBCD2}">
      <dsp:nvSpPr>
        <dsp:cNvPr id="0" name=""/>
        <dsp:cNvSpPr/>
      </dsp:nvSpPr>
      <dsp:spPr>
        <a:xfrm>
          <a:off x="80918" y="2033273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5</a:t>
          </a:r>
        </a:p>
      </dsp:txBody>
      <dsp:txXfrm>
        <a:off x="80918" y="2033273"/>
        <a:ext cx="1224478" cy="734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6F194-5204-0646-A4E0-97F41F8AEFB4}">
      <dsp:nvSpPr>
        <dsp:cNvPr id="0" name=""/>
        <dsp:cNvSpPr/>
      </dsp:nvSpPr>
      <dsp:spPr>
        <a:xfrm>
          <a:off x="1303597" y="322262"/>
          <a:ext cx="251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1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22071" y="366574"/>
        <a:ext cx="14081" cy="2816"/>
      </dsp:txXfrm>
    </dsp:sp>
    <dsp:sp modelId="{953B4069-22A9-8D4B-A43D-CB68E349FB82}">
      <dsp:nvSpPr>
        <dsp:cNvPr id="0" name=""/>
        <dsp:cNvSpPr/>
      </dsp:nvSpPr>
      <dsp:spPr>
        <a:xfrm>
          <a:off x="80918" y="639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1</a:t>
          </a:r>
        </a:p>
      </dsp:txBody>
      <dsp:txXfrm>
        <a:off x="80918" y="639"/>
        <a:ext cx="1224478" cy="734687"/>
      </dsp:txXfrm>
    </dsp:sp>
    <dsp:sp modelId="{20591626-6CA3-F045-BAED-A7D4CE9C2134}">
      <dsp:nvSpPr>
        <dsp:cNvPr id="0" name=""/>
        <dsp:cNvSpPr/>
      </dsp:nvSpPr>
      <dsp:spPr>
        <a:xfrm>
          <a:off x="693158" y="733526"/>
          <a:ext cx="1506108" cy="251030"/>
        </a:xfrm>
        <a:custGeom>
          <a:avLst/>
          <a:gdLst/>
          <a:ahLst/>
          <a:cxnLst/>
          <a:rect l="0" t="0" r="0" b="0"/>
          <a:pathLst>
            <a:path>
              <a:moveTo>
                <a:pt x="1506108" y="0"/>
              </a:moveTo>
              <a:lnTo>
                <a:pt x="1506108" y="142615"/>
              </a:lnTo>
              <a:lnTo>
                <a:pt x="0" y="142615"/>
              </a:lnTo>
              <a:lnTo>
                <a:pt x="0" y="251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07907" y="857633"/>
        <a:ext cx="76610" cy="2816"/>
      </dsp:txXfrm>
    </dsp:sp>
    <dsp:sp modelId="{A2B9CC41-9DBA-094C-94F1-20547BAC1F26}">
      <dsp:nvSpPr>
        <dsp:cNvPr id="0" name=""/>
        <dsp:cNvSpPr/>
      </dsp:nvSpPr>
      <dsp:spPr>
        <a:xfrm>
          <a:off x="1587027" y="639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2</a:t>
          </a:r>
        </a:p>
      </dsp:txBody>
      <dsp:txXfrm>
        <a:off x="1587027" y="639"/>
        <a:ext cx="1224478" cy="734687"/>
      </dsp:txXfrm>
    </dsp:sp>
    <dsp:sp modelId="{ED58B21D-80EE-C946-AD39-B7D226D5FDEB}">
      <dsp:nvSpPr>
        <dsp:cNvPr id="0" name=""/>
        <dsp:cNvSpPr/>
      </dsp:nvSpPr>
      <dsp:spPr>
        <a:xfrm>
          <a:off x="1303597" y="1338579"/>
          <a:ext cx="251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1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22071" y="1382891"/>
        <a:ext cx="14081" cy="2816"/>
      </dsp:txXfrm>
    </dsp:sp>
    <dsp:sp modelId="{ABAE376A-264E-1A4A-A399-9BF398DBF23F}">
      <dsp:nvSpPr>
        <dsp:cNvPr id="0" name=""/>
        <dsp:cNvSpPr/>
      </dsp:nvSpPr>
      <dsp:spPr>
        <a:xfrm>
          <a:off x="80918" y="1016956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3</a:t>
          </a:r>
        </a:p>
      </dsp:txBody>
      <dsp:txXfrm>
        <a:off x="80918" y="1016956"/>
        <a:ext cx="1224478" cy="734687"/>
      </dsp:txXfrm>
    </dsp:sp>
    <dsp:sp modelId="{AE4898B5-C350-1549-809E-24963C6902EF}">
      <dsp:nvSpPr>
        <dsp:cNvPr id="0" name=""/>
        <dsp:cNvSpPr/>
      </dsp:nvSpPr>
      <dsp:spPr>
        <a:xfrm>
          <a:off x="693158" y="1749843"/>
          <a:ext cx="1506108" cy="251030"/>
        </a:xfrm>
        <a:custGeom>
          <a:avLst/>
          <a:gdLst/>
          <a:ahLst/>
          <a:cxnLst/>
          <a:rect l="0" t="0" r="0" b="0"/>
          <a:pathLst>
            <a:path>
              <a:moveTo>
                <a:pt x="1506108" y="0"/>
              </a:moveTo>
              <a:lnTo>
                <a:pt x="1506108" y="142615"/>
              </a:lnTo>
              <a:lnTo>
                <a:pt x="0" y="142615"/>
              </a:lnTo>
              <a:lnTo>
                <a:pt x="0" y="251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407907" y="1873950"/>
        <a:ext cx="76610" cy="2816"/>
      </dsp:txXfrm>
    </dsp:sp>
    <dsp:sp modelId="{7AD2B3F8-56A6-704C-99DD-8E25F08D1AFB}">
      <dsp:nvSpPr>
        <dsp:cNvPr id="0" name=""/>
        <dsp:cNvSpPr/>
      </dsp:nvSpPr>
      <dsp:spPr>
        <a:xfrm>
          <a:off x="1587027" y="1016956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4</a:t>
          </a:r>
        </a:p>
      </dsp:txBody>
      <dsp:txXfrm>
        <a:off x="1587027" y="1016956"/>
        <a:ext cx="1224478" cy="734687"/>
      </dsp:txXfrm>
    </dsp:sp>
    <dsp:sp modelId="{6F57A086-B341-DE40-9CE2-9523E88CBCD2}">
      <dsp:nvSpPr>
        <dsp:cNvPr id="0" name=""/>
        <dsp:cNvSpPr/>
      </dsp:nvSpPr>
      <dsp:spPr>
        <a:xfrm>
          <a:off x="80918" y="2033273"/>
          <a:ext cx="1224478" cy="734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5</a:t>
          </a:r>
        </a:p>
      </dsp:txBody>
      <dsp:txXfrm>
        <a:off x="80918" y="2033273"/>
        <a:ext cx="1224478" cy="734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E4B824-53B8-834F-B242-AE160AB264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2CA30F-2F33-8A4F-9712-06970AA5A1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EBE26-3E07-5844-99C5-A381C36FDA7A}" type="datetime1">
              <a:rPr lang="de-DE" smtClean="0"/>
              <a:t>30.09.2020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E6ECF4-EABC-5A4F-93EC-AD91778E19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ED77AD-9326-5D4C-846B-8079D0B88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EEFBF-F9C9-B848-9B95-630CED562D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94662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theme" Target="../theme/theme9.xml"/><Relationship Id="rId4" Type="http://schemas.openxmlformats.org/officeDocument/2006/relationships/image" Target="../media/image9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799" y="1372453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322626" y="8598090"/>
            <a:ext cx="849573" cy="3165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04844C-6755-D147-B01A-3D364EC166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Notizenplatzhalter 7">
            <a:extLst>
              <a:ext uri="{FF2B5EF4-FFF2-40B4-BE49-F238E27FC236}">
                <a16:creationId xmlns:a16="http://schemas.microsoft.com/office/drawing/2014/main" id="{61F64C4D-615E-0544-B565-8DFB7DC8A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" y="4673504"/>
            <a:ext cx="5486400" cy="37608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B887FD5-2ADC-9F47-AB92-4994C7F54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604418"/>
            <a:ext cx="1730262" cy="4581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797A37-AD42-B646-BF7C-17F4565C3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84" y="604418"/>
            <a:ext cx="1368189" cy="42019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58B4146-A65A-5345-82F9-BE5D78F8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672" y="370698"/>
            <a:ext cx="1122527" cy="925593"/>
          </a:xfrm>
          <a:prstGeom prst="rect">
            <a:avLst/>
          </a:prstGeom>
        </p:spPr>
      </p:pic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E7D785A5-8309-5946-A4E5-1732EB4639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679178" y="8598090"/>
            <a:ext cx="1149622" cy="3165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352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Region Nord: Mensch-KI Zusammenarbeit und Verbraucherinformatik</a:t>
            </a:r>
          </a:p>
          <a:p>
            <a:r>
              <a:rPr lang="de-DE"/>
              <a:t>Region Ost: Kombination von UUX und IT in der agilen Entwicklung.</a:t>
            </a:r>
          </a:p>
          <a:p>
            <a:r>
              <a:rPr lang="de-DE"/>
              <a:t>Region Mitte: Vernetzung kleiner und mittlerer Unternehmen und welche Rolle UUX in Vernetzungstools spielt.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/>
              <a:t>Region Süd: 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Lösungen für Innovation und Zukunft der Arbeit im Mittelstand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4844C-6755-D147-B01A-3D364EC1666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35102-8C5C-493F-9E45-EDD655D5F410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383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Unterschiedliche Probleme im </a:t>
            </a:r>
            <a:r>
              <a:rPr lang="de-DE" err="1"/>
              <a:t>Vgl</a:t>
            </a:r>
            <a:r>
              <a:rPr lang="de-DE"/>
              <a:t> zu </a:t>
            </a:r>
            <a:r>
              <a:rPr lang="de-DE" err="1"/>
              <a:t>Chatbots</a:t>
            </a: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Wie sehen unsere Prototypen aus, die möglichst nah an echte Dialoge kommen?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27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DE"/>
              <a:t>Urban </a:t>
            </a:r>
            <a:r>
              <a:rPr lang="de-DE" err="1"/>
              <a:t>Gardening</a:t>
            </a:r>
            <a:r>
              <a:rPr lang="de-DE"/>
              <a:t>/ At </a:t>
            </a:r>
            <a:r>
              <a:rPr lang="de-DE" err="1"/>
              <a:t>home</a:t>
            </a:r>
            <a:r>
              <a:rPr lang="de-DE"/>
              <a:t> </a:t>
            </a:r>
            <a:r>
              <a:rPr lang="de-DE" err="1"/>
              <a:t>Gardening</a:t>
            </a:r>
            <a:endParaRPr lang="de-DE"/>
          </a:p>
          <a:p>
            <a:pPr marL="342900" indent="-342900">
              <a:buFontTx/>
              <a:buChar char="-"/>
            </a:pPr>
            <a:r>
              <a:rPr lang="de-DE"/>
              <a:t>Baumarkt Szenario</a:t>
            </a:r>
          </a:p>
          <a:p>
            <a:pPr marL="342900" indent="-342900">
              <a:buFontTx/>
              <a:buChar char="-"/>
            </a:pPr>
            <a:r>
              <a:rPr lang="de-DE"/>
              <a:t>Voice als Service Leistung, die Abverkauf </a:t>
            </a:r>
            <a:r>
              <a:rPr lang="de-DE" err="1"/>
              <a:t>födern</a:t>
            </a:r>
            <a:r>
              <a:rPr lang="de-DE"/>
              <a:t> soll</a:t>
            </a:r>
          </a:p>
          <a:p>
            <a:pPr marL="342900" indent="-342900">
              <a:buFontTx/>
              <a:buChar char="-"/>
            </a:pPr>
            <a:r>
              <a:rPr lang="de-DE"/>
              <a:t>Kompetenz vertrauen aufbauen</a:t>
            </a:r>
          </a:p>
          <a:p>
            <a:pPr marL="342900" indent="-342900">
              <a:buFontTx/>
              <a:buChar char="-"/>
            </a:pPr>
            <a:r>
              <a:rPr lang="de-DE"/>
              <a:t>Material: Nutzpflanze</a:t>
            </a:r>
          </a:p>
          <a:p>
            <a:pPr marL="342900" indent="-342900">
              <a:buFontTx/>
              <a:buChar char="-"/>
            </a:pPr>
            <a:r>
              <a:rPr lang="de-DE"/>
              <a:t>Vorbereitungsphase: welche Pflanzen, wo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530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DE"/>
              <a:t>Urban </a:t>
            </a:r>
            <a:r>
              <a:rPr lang="de-DE" err="1"/>
              <a:t>Gardening</a:t>
            </a:r>
            <a:r>
              <a:rPr lang="de-DE"/>
              <a:t>/ At </a:t>
            </a:r>
            <a:r>
              <a:rPr lang="de-DE" err="1"/>
              <a:t>home</a:t>
            </a:r>
            <a:r>
              <a:rPr lang="de-DE"/>
              <a:t> </a:t>
            </a:r>
            <a:r>
              <a:rPr lang="de-DE" err="1"/>
              <a:t>Gardening</a:t>
            </a:r>
            <a:endParaRPr lang="de-DE"/>
          </a:p>
          <a:p>
            <a:pPr marL="342900" indent="-342900">
              <a:buFontTx/>
              <a:buChar char="-"/>
            </a:pPr>
            <a:r>
              <a:rPr lang="de-DE"/>
              <a:t>Baumarkt Szenario</a:t>
            </a:r>
          </a:p>
          <a:p>
            <a:pPr marL="342900" indent="-342900">
              <a:buFontTx/>
              <a:buChar char="-"/>
            </a:pPr>
            <a:r>
              <a:rPr lang="de-DE"/>
              <a:t>Voice als Service Leistung, die Abverkauf </a:t>
            </a:r>
            <a:r>
              <a:rPr lang="de-DE" err="1"/>
              <a:t>födern</a:t>
            </a:r>
            <a:r>
              <a:rPr lang="de-DE"/>
              <a:t> soll</a:t>
            </a:r>
          </a:p>
          <a:p>
            <a:pPr marL="342900" indent="-342900">
              <a:buFontTx/>
              <a:buChar char="-"/>
            </a:pPr>
            <a:r>
              <a:rPr lang="de-DE"/>
              <a:t>Kompetenz vertrauen aufbauen</a:t>
            </a:r>
          </a:p>
          <a:p>
            <a:pPr marL="342900" indent="-342900">
              <a:buFontTx/>
              <a:buChar char="-"/>
            </a:pPr>
            <a:r>
              <a:rPr lang="de-DE"/>
              <a:t>Material: Nutzpflanze</a:t>
            </a:r>
          </a:p>
          <a:p>
            <a:pPr marL="342900" indent="-342900">
              <a:buFontTx/>
              <a:buChar char="-"/>
            </a:pPr>
            <a:r>
              <a:rPr lang="de-DE"/>
              <a:t>Vorbereitungsphase: welche Pflanzen, wo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57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DE"/>
              <a:t>Urban </a:t>
            </a:r>
            <a:r>
              <a:rPr lang="de-DE" err="1"/>
              <a:t>Gardening</a:t>
            </a:r>
            <a:r>
              <a:rPr lang="de-DE"/>
              <a:t>/ At </a:t>
            </a:r>
            <a:r>
              <a:rPr lang="de-DE" err="1"/>
              <a:t>home</a:t>
            </a:r>
            <a:r>
              <a:rPr lang="de-DE"/>
              <a:t> </a:t>
            </a:r>
            <a:r>
              <a:rPr lang="de-DE" err="1"/>
              <a:t>Gardening</a:t>
            </a:r>
            <a:endParaRPr lang="de-DE"/>
          </a:p>
          <a:p>
            <a:pPr marL="342900" indent="-342900">
              <a:buFontTx/>
              <a:buChar char="-"/>
            </a:pPr>
            <a:r>
              <a:rPr lang="de-DE"/>
              <a:t>Baumarkt Szenario</a:t>
            </a:r>
          </a:p>
          <a:p>
            <a:pPr marL="342900" indent="-342900">
              <a:buFontTx/>
              <a:buChar char="-"/>
            </a:pPr>
            <a:r>
              <a:rPr lang="de-DE"/>
              <a:t>Voice als Service Leistung, die Abverkauf </a:t>
            </a:r>
            <a:r>
              <a:rPr lang="de-DE" err="1"/>
              <a:t>födern</a:t>
            </a:r>
            <a:r>
              <a:rPr lang="de-DE"/>
              <a:t> soll</a:t>
            </a:r>
          </a:p>
          <a:p>
            <a:pPr marL="342900" indent="-342900">
              <a:buFontTx/>
              <a:buChar char="-"/>
            </a:pPr>
            <a:r>
              <a:rPr lang="de-DE"/>
              <a:t>Kompetenz vertrauen aufbauen</a:t>
            </a:r>
          </a:p>
          <a:p>
            <a:pPr marL="342900" indent="-342900">
              <a:buFontTx/>
              <a:buChar char="-"/>
            </a:pPr>
            <a:r>
              <a:rPr lang="de-DE"/>
              <a:t>Material: Nutzpflanze</a:t>
            </a:r>
          </a:p>
          <a:p>
            <a:pPr marL="342900" indent="-342900">
              <a:buFontTx/>
              <a:buChar char="-"/>
            </a:pPr>
            <a:r>
              <a:rPr lang="de-DE"/>
              <a:t>Vorbereitungsphase: welche Pflanzen, wo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900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Zielsetzung</a:t>
            </a:r>
          </a:p>
          <a:p>
            <a:r>
              <a:rPr lang="de-DE"/>
              <a:t>Sprachkriterien wie Du/Sie etc.</a:t>
            </a:r>
          </a:p>
          <a:p>
            <a:r>
              <a:rPr lang="de-DE"/>
              <a:t>Zielgruppe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20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Zielsetzung</a:t>
            </a:r>
          </a:p>
          <a:p>
            <a:r>
              <a:rPr lang="de-DE"/>
              <a:t>Sprachkriterien wie Du/Sie etc.</a:t>
            </a:r>
          </a:p>
          <a:p>
            <a:r>
              <a:rPr lang="de-DE"/>
              <a:t>Zielgruppe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321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Unterschiedliche Probleme im </a:t>
            </a:r>
            <a:r>
              <a:rPr lang="de-DE" err="1"/>
              <a:t>Vgl</a:t>
            </a:r>
            <a:r>
              <a:rPr lang="de-DE"/>
              <a:t> zu </a:t>
            </a:r>
            <a:r>
              <a:rPr lang="de-DE" err="1"/>
              <a:t>Chatbots</a:t>
            </a: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Wie sehen unsere Prototypen aus, die möglichst nah an echte Dialoge kommen?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799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151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828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Erster Teil:</a:t>
            </a:r>
          </a:p>
          <a:p>
            <a:pPr marL="171450" indent="-171450">
              <a:buFontTx/>
              <a:buChar char="-"/>
            </a:pPr>
            <a:r>
              <a:rPr lang="de-DE"/>
              <a:t>Grundlagen zu Sprachassistenzsystemen und Chatbots</a:t>
            </a:r>
          </a:p>
          <a:p>
            <a:pPr marL="171450" indent="-171450">
              <a:buFontTx/>
              <a:buChar char="-"/>
            </a:pPr>
            <a:r>
              <a:rPr lang="de-DE"/>
              <a:t>Sprachwissenschaftliche Grundlagen</a:t>
            </a:r>
          </a:p>
          <a:p>
            <a:pPr marL="171450" indent="-171450">
              <a:buFontTx/>
              <a:buChar char="-"/>
            </a:pPr>
            <a:r>
              <a:rPr lang="de-DE"/>
              <a:t>Entwicklung eines ersten Interaktionsmodells</a:t>
            </a:r>
          </a:p>
          <a:p>
            <a:pPr marL="171450" indent="-171450">
              <a:buFontTx/>
              <a:buChar char="-"/>
            </a:pPr>
            <a:endParaRPr lang="de-DE"/>
          </a:p>
          <a:p>
            <a:pPr marL="17145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09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/>
              <a:t>Das </a:t>
            </a:r>
            <a:r>
              <a:rPr lang="de-DE" b="1" baseline="0"/>
              <a:t>Bundesministerium für Wirtschaft und Energie </a:t>
            </a:r>
            <a:r>
              <a:rPr lang="de-DE" baseline="0"/>
              <a:t>hat im Rahmen des Förderschwerpunkts Mittelstand-Digital </a:t>
            </a:r>
            <a:r>
              <a:rPr lang="de-DE" b="1" baseline="0"/>
              <a:t>ein KI-Trainer-Programm gestartet</a:t>
            </a:r>
            <a:r>
              <a:rPr lang="de-DE" baseline="0"/>
              <a:t>. Die KI-Trainer werden in ausgewählten bereits bestehenden Mittelstand 4.0-Kompetzenzzentern angesiedelt. Zielt ist es, dass die KI-Trainer im Jahr mindestens 1000 KMU erreichen.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4844C-6755-D147-B01A-3D364EC1666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B3765-4270-4F52-8BC4-06B2CE7BEC4C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6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Fragen bisher?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148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/>
              <a:t>Intents</a:t>
            </a:r>
            <a:r>
              <a:rPr lang="de-DE"/>
              <a:t> teilen Gespräche in Kategorien auf</a:t>
            </a:r>
          </a:p>
          <a:p>
            <a:pPr marL="171450" indent="-171450">
              <a:buFontTx/>
              <a:buChar char="-"/>
            </a:pPr>
            <a:r>
              <a:rPr lang="de-DE"/>
              <a:t>Zuerst die </a:t>
            </a:r>
            <a:r>
              <a:rPr lang="de-DE" err="1"/>
              <a:t>orginale</a:t>
            </a:r>
            <a:r>
              <a:rPr lang="de-DE"/>
              <a:t> Englische Version</a:t>
            </a:r>
          </a:p>
          <a:p>
            <a:pPr marL="171450" indent="-171450">
              <a:buFontTx/>
              <a:buChar char="-"/>
            </a:pPr>
            <a:r>
              <a:rPr lang="de-DE"/>
              <a:t>Dann die übersetzte Deutsche Version</a:t>
            </a:r>
          </a:p>
          <a:p>
            <a:pPr marL="171450" indent="-1714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7346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/>
              <a:t>Intents</a:t>
            </a:r>
            <a:r>
              <a:rPr lang="de-DE"/>
              <a:t> zeigen</a:t>
            </a:r>
          </a:p>
          <a:p>
            <a:pPr marL="171450" indent="-171450">
              <a:buFontTx/>
              <a:buChar char="-"/>
            </a:pPr>
            <a:r>
              <a:rPr lang="de-DE"/>
              <a:t>Aufbau </a:t>
            </a:r>
            <a:r>
              <a:rPr lang="de-DE" err="1"/>
              <a:t>Intent</a:t>
            </a:r>
            <a:r>
              <a:rPr lang="de-DE"/>
              <a:t> zeigen</a:t>
            </a:r>
          </a:p>
          <a:p>
            <a:pPr marL="171450" indent="-171450">
              <a:buFontTx/>
              <a:buChar char="-"/>
            </a:pPr>
            <a:r>
              <a:rPr lang="de-DE"/>
              <a:t>Follow Up </a:t>
            </a:r>
            <a:r>
              <a:rPr lang="de-DE" err="1"/>
              <a:t>Intents</a:t>
            </a:r>
            <a:r>
              <a:rPr lang="de-DE"/>
              <a:t> zeigen</a:t>
            </a:r>
          </a:p>
          <a:p>
            <a:pPr marL="171450" indent="-171450">
              <a:buFontTx/>
              <a:buChar char="-"/>
            </a:pPr>
            <a:r>
              <a:rPr lang="de-DE" err="1"/>
              <a:t>Entities</a:t>
            </a:r>
            <a:r>
              <a:rPr lang="de-DE"/>
              <a:t> zeigen</a:t>
            </a:r>
          </a:p>
          <a:p>
            <a:pPr marL="171450" indent="-171450">
              <a:buFontTx/>
              <a:buChar char="-"/>
            </a:pPr>
            <a:r>
              <a:rPr lang="de-DE"/>
              <a:t>Verbindung mit </a:t>
            </a:r>
            <a:r>
              <a:rPr lang="de-DE" err="1"/>
              <a:t>entities</a:t>
            </a:r>
            <a:r>
              <a:rPr lang="de-DE"/>
              <a:t> zeigen</a:t>
            </a:r>
          </a:p>
          <a:p>
            <a:pPr marL="171450" indent="-171450">
              <a:buFontTx/>
              <a:buChar char="-"/>
            </a:pPr>
            <a:r>
              <a:rPr lang="de-DE"/>
              <a:t>Integration zeigen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550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112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50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- Vorstellung wir</a:t>
            </a:r>
          </a:p>
          <a:p>
            <a:r>
              <a:rPr lang="en-US">
                <a:latin typeface="Calibri"/>
                <a:cs typeface="Calibri"/>
              </a:rPr>
              <a:t>Vorstellung KI Trainer</a:t>
            </a:r>
          </a:p>
          <a:p>
            <a:r>
              <a:rPr lang="en-US">
                <a:latin typeface="Calibri"/>
                <a:cs typeface="Calibri"/>
              </a:rPr>
              <a:t>Vorstellung Teilnehmer selbst + Erfahrungen mit Sprachassistenten, vll auch Anekdoten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20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solidFill>
                  <a:schemeClr val="dk1"/>
                </a:solidFill>
              </a:rPr>
              <a:t>Emergence</a:t>
            </a:r>
            <a:r>
              <a:rPr lang="de-DE">
                <a:solidFill>
                  <a:schemeClr val="dk1"/>
                </a:solidFill>
              </a:rPr>
              <a:t> </a:t>
            </a:r>
            <a:r>
              <a:rPr lang="de-DE" err="1">
                <a:solidFill>
                  <a:schemeClr val="dk1"/>
                </a:solidFill>
              </a:rPr>
              <a:t>of</a:t>
            </a:r>
            <a:r>
              <a:rPr lang="de-DE">
                <a:solidFill>
                  <a:schemeClr val="dk1"/>
                </a:solidFill>
              </a:rPr>
              <a:t> AI, </a:t>
            </a:r>
            <a:r>
              <a:rPr lang="de-DE" err="1">
                <a:solidFill>
                  <a:schemeClr val="dk1"/>
                </a:solidFill>
              </a:rPr>
              <a:t>robotics</a:t>
            </a:r>
            <a:r>
              <a:rPr lang="de-DE">
                <a:solidFill>
                  <a:schemeClr val="dk1"/>
                </a:solidFill>
              </a:rPr>
              <a:t>, </a:t>
            </a:r>
            <a:r>
              <a:rPr lang="de-DE" err="1">
                <a:solidFill>
                  <a:schemeClr val="dk1"/>
                </a:solidFill>
              </a:rPr>
              <a:t>internet</a:t>
            </a:r>
            <a:r>
              <a:rPr lang="de-DE">
                <a:solidFill>
                  <a:schemeClr val="dk1"/>
                </a:solidFill>
              </a:rPr>
              <a:t> </a:t>
            </a:r>
            <a:r>
              <a:rPr lang="de-DE" err="1">
                <a:solidFill>
                  <a:schemeClr val="dk1"/>
                </a:solidFill>
              </a:rPr>
              <a:t>of</a:t>
            </a:r>
            <a:r>
              <a:rPr lang="de-DE">
                <a:solidFill>
                  <a:schemeClr val="dk1"/>
                </a:solidFill>
              </a:rPr>
              <a:t> </a:t>
            </a:r>
            <a:r>
              <a:rPr lang="de-DE" err="1">
                <a:solidFill>
                  <a:schemeClr val="dk1"/>
                </a:solidFill>
              </a:rPr>
              <a:t>things</a:t>
            </a:r>
            <a:r>
              <a:rPr lang="de-DE">
                <a:solidFill>
                  <a:schemeClr val="dk1"/>
                </a:solidFill>
              </a:rPr>
              <a:t> </a:t>
            </a:r>
            <a:r>
              <a:rPr lang="de-DE" err="1">
                <a:solidFill>
                  <a:schemeClr val="dk1"/>
                </a:solidFill>
              </a:rPr>
              <a:t>and</a:t>
            </a:r>
            <a:r>
              <a:rPr lang="de-DE">
                <a:solidFill>
                  <a:schemeClr val="dk1"/>
                </a:solidFill>
              </a:rPr>
              <a:t> </a:t>
            </a:r>
            <a:r>
              <a:rPr lang="de-DE" err="1">
                <a:solidFill>
                  <a:schemeClr val="dk1"/>
                </a:solidFill>
              </a:rPr>
              <a:t>voice</a:t>
            </a:r>
            <a:r>
              <a:rPr lang="de-DE">
                <a:solidFill>
                  <a:schemeClr val="dk1"/>
                </a:solidFill>
              </a:rPr>
              <a:t> </a:t>
            </a:r>
            <a:r>
              <a:rPr lang="de-DE" err="1">
                <a:solidFill>
                  <a:schemeClr val="dk1"/>
                </a:solidFill>
              </a:rPr>
              <a:t>interaction</a:t>
            </a:r>
            <a:endParaRPr lang="de-DE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solidFill>
                  <a:schemeClr val="dk1"/>
                </a:solidFill>
              </a:rPr>
              <a:t>Neue Möglichkeiten für großartige Erlebnisse zu schaffen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07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/>
              <a:t>Physische und virtuelle Umgebung, über die die Dienstleistung erbracht wird</a:t>
            </a:r>
          </a:p>
          <a:p>
            <a:endParaRPr lang="de-DE" sz="1200"/>
          </a:p>
          <a:p>
            <a:endParaRPr lang="de-DE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/>
              <a:t>Objekte und Material zur Herstellung einer Dienstleistung</a:t>
            </a:r>
          </a:p>
          <a:p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/>
              <a:t>Andere Unternehmen oder Einrichtungen, die dazu beitragen, die Begegnung mit dem Dienst zu produzieren oder zu verbessern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113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689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solidFill>
                  <a:schemeClr val="dk1"/>
                </a:solidFill>
              </a:rPr>
              <a:t>Smalltalk -&gt; nicht zielgerichtet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Informationsgespräch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Zweck, Informationen von einem Partner an den anderen zu vermitteln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➢ Interview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Sprecher will vom Partner Informationen durch Fragen erhalten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➢ Erzieherisches Gespräch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Sollte unter vier Augen stattfinden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Intimstes Zweiergespräch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Anlässe: Anerkennung, Lob, Ermutigung, Kritik, Tadel, Zurechtweisung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➢ Überzeugungsgespräch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Zielsetzung bei mindestens einem Gesprächspartner klar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solidFill>
                  <a:schemeClr val="dk1"/>
                </a:solidFill>
              </a:rPr>
              <a:t>➔ Häufigstes vorkommende Zweiergespräch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1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Schulz von Thun Modell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DE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4 Dimensionen: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Sachinformation: Sachliche Information der Botschaft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Selbstoffenbarung: Sender verrät etwas </a:t>
            </a:r>
            <a:r>
              <a:rPr lang="de-DE" err="1">
                <a:solidFill>
                  <a:schemeClr val="dk1"/>
                </a:solidFill>
              </a:rPr>
              <a:t>über</a:t>
            </a:r>
            <a:r>
              <a:rPr lang="de-DE">
                <a:solidFill>
                  <a:schemeClr val="dk1"/>
                </a:solidFill>
              </a:rPr>
              <a:t> sich selbst, innere Befindlichkeit, meist ungewollt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Beziehung: zwischen Sender und Empfänger, meist nicht-verbale Signale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dk1"/>
                </a:solidFill>
              </a:rPr>
              <a:t>➔ Appell: was der Sender erreichen möchte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solidFill>
                  <a:schemeClr val="dk1"/>
                </a:solidFill>
              </a:rPr>
              <a:t>- Wie eine Botschaft aufgefasst wird, liegt am Empfänger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689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3731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4844C-6755-D147-B01A-3D364EC16664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6DD395-6635-E64C-B349-EB6538E5BBD3}" type="datetime1">
              <a:rPr lang="de-DE" smtClean="0"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22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6A6F0ED-5CC3-1040-BAF3-6E3EAF0A70AF}"/>
              </a:ext>
            </a:extLst>
          </p:cNvPr>
          <p:cNvSpPr/>
          <p:nvPr userDrawn="1"/>
        </p:nvSpPr>
        <p:spPr>
          <a:xfrm>
            <a:off x="2717920" y="0"/>
            <a:ext cx="9535040" cy="6858000"/>
          </a:xfrm>
          <a:prstGeom prst="rect">
            <a:avLst/>
          </a:prstGeom>
          <a:solidFill>
            <a:srgbClr val="B5090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6BB918-BE4F-C64D-9890-9E355128E9DC}"/>
              </a:ext>
            </a:extLst>
          </p:cNvPr>
          <p:cNvSpPr/>
          <p:nvPr userDrawn="1"/>
        </p:nvSpPr>
        <p:spPr>
          <a:xfrm>
            <a:off x="0" y="0"/>
            <a:ext cx="29014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CD42223-F0B6-B149-955A-1E35E79B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79" y="3798601"/>
            <a:ext cx="7282831" cy="208665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CA18A0-FFE8-C444-A16F-186AF6EC050B}"/>
              </a:ext>
            </a:extLst>
          </p:cNvPr>
          <p:cNvGrpSpPr/>
          <p:nvPr userDrawn="1"/>
        </p:nvGrpSpPr>
        <p:grpSpPr>
          <a:xfrm>
            <a:off x="5781722" y="1130990"/>
            <a:ext cx="3530017" cy="2472037"/>
            <a:chOff x="4180338" y="-3520170"/>
            <a:chExt cx="3530017" cy="2472037"/>
          </a:xfrm>
          <a:effectLst/>
        </p:grpSpPr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6A30E2AB-66D3-1B4D-97D7-320EBF7A062B}"/>
                </a:ext>
              </a:extLst>
            </p:cNvPr>
            <p:cNvSpPr/>
            <p:nvPr userDrawn="1"/>
          </p:nvSpPr>
          <p:spPr>
            <a:xfrm>
              <a:off x="4180338" y="-3520170"/>
              <a:ext cx="2256623" cy="2159114"/>
            </a:xfrm>
            <a:custGeom>
              <a:avLst/>
              <a:gdLst>
                <a:gd name="connsiteX0" fmla="*/ 183622 w 514350"/>
                <a:gd name="connsiteY0" fmla="*/ 0 h 492125"/>
                <a:gd name="connsiteX1" fmla="*/ 330728 w 514350"/>
                <a:gd name="connsiteY1" fmla="*/ 0 h 492125"/>
                <a:gd name="connsiteX2" fmla="*/ 514350 w 514350"/>
                <a:gd name="connsiteY2" fmla="*/ 183622 h 492125"/>
                <a:gd name="connsiteX3" fmla="*/ 514350 w 514350"/>
                <a:gd name="connsiteY3" fmla="*/ 308503 h 492125"/>
                <a:gd name="connsiteX4" fmla="*/ 514349 w 514350"/>
                <a:gd name="connsiteY4" fmla="*/ 308508 h 492125"/>
                <a:gd name="connsiteX5" fmla="*/ 514349 w 514350"/>
                <a:gd name="connsiteY5" fmla="*/ 492124 h 492125"/>
                <a:gd name="connsiteX6" fmla="*/ 330738 w 514350"/>
                <a:gd name="connsiteY6" fmla="*/ 492124 h 492125"/>
                <a:gd name="connsiteX7" fmla="*/ 330728 w 514350"/>
                <a:gd name="connsiteY7" fmla="*/ 492125 h 492125"/>
                <a:gd name="connsiteX8" fmla="*/ 183622 w 514350"/>
                <a:gd name="connsiteY8" fmla="*/ 492125 h 492125"/>
                <a:gd name="connsiteX9" fmla="*/ 0 w 514350"/>
                <a:gd name="connsiteY9" fmla="*/ 308503 h 492125"/>
                <a:gd name="connsiteX10" fmla="*/ 0 w 514350"/>
                <a:gd name="connsiteY10" fmla="*/ 183622 h 492125"/>
                <a:gd name="connsiteX11" fmla="*/ 183622 w 514350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492125">
                  <a:moveTo>
                    <a:pt x="183622" y="0"/>
                  </a:moveTo>
                  <a:lnTo>
                    <a:pt x="330728" y="0"/>
                  </a:lnTo>
                  <a:cubicBezTo>
                    <a:pt x="432140" y="0"/>
                    <a:pt x="514350" y="82210"/>
                    <a:pt x="514350" y="183622"/>
                  </a:cubicBezTo>
                  <a:lnTo>
                    <a:pt x="514350" y="308503"/>
                  </a:lnTo>
                  <a:lnTo>
                    <a:pt x="514349" y="308508"/>
                  </a:lnTo>
                  <a:lnTo>
                    <a:pt x="514349" y="492124"/>
                  </a:lnTo>
                  <a:lnTo>
                    <a:pt x="330738" y="492124"/>
                  </a:lnTo>
                  <a:lnTo>
                    <a:pt x="330728" y="492125"/>
                  </a:lnTo>
                  <a:lnTo>
                    <a:pt x="183622" y="492125"/>
                  </a:lnTo>
                  <a:cubicBezTo>
                    <a:pt x="82210" y="492125"/>
                    <a:pt x="0" y="409915"/>
                    <a:pt x="0" y="308503"/>
                  </a:cubicBezTo>
                  <a:lnTo>
                    <a:pt x="0" y="183622"/>
                  </a:lnTo>
                  <a:cubicBezTo>
                    <a:pt x="0" y="82210"/>
                    <a:pt x="82210" y="0"/>
                    <a:pt x="183622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id="{28919A32-3729-914A-96B1-7E6A78253CC0}"/>
                </a:ext>
              </a:extLst>
            </p:cNvPr>
            <p:cNvSpPr/>
            <p:nvPr userDrawn="1"/>
          </p:nvSpPr>
          <p:spPr>
            <a:xfrm>
              <a:off x="6743751" y="-2849016"/>
              <a:ext cx="966604" cy="924834"/>
            </a:xfrm>
            <a:custGeom>
              <a:avLst/>
              <a:gdLst>
                <a:gd name="connsiteX0" fmla="*/ 183624 w 514352"/>
                <a:gd name="connsiteY0" fmla="*/ 0 h 492125"/>
                <a:gd name="connsiteX1" fmla="*/ 330730 w 514352"/>
                <a:gd name="connsiteY1" fmla="*/ 0 h 492125"/>
                <a:gd name="connsiteX2" fmla="*/ 514352 w 514352"/>
                <a:gd name="connsiteY2" fmla="*/ 183622 h 492125"/>
                <a:gd name="connsiteX3" fmla="*/ 514352 w 514352"/>
                <a:gd name="connsiteY3" fmla="*/ 308503 h 492125"/>
                <a:gd name="connsiteX4" fmla="*/ 330730 w 514352"/>
                <a:gd name="connsiteY4" fmla="*/ 492125 h 492125"/>
                <a:gd name="connsiteX5" fmla="*/ 183624 w 514352"/>
                <a:gd name="connsiteY5" fmla="*/ 492125 h 492125"/>
                <a:gd name="connsiteX6" fmla="*/ 183614 w 514352"/>
                <a:gd name="connsiteY6" fmla="*/ 492124 h 492125"/>
                <a:gd name="connsiteX7" fmla="*/ 0 w 514352"/>
                <a:gd name="connsiteY7" fmla="*/ 492124 h 492125"/>
                <a:gd name="connsiteX8" fmla="*/ 0 w 514352"/>
                <a:gd name="connsiteY8" fmla="*/ 219075 h 492125"/>
                <a:gd name="connsiteX9" fmla="*/ 2 w 514352"/>
                <a:gd name="connsiteY9" fmla="*/ 219075 h 492125"/>
                <a:gd name="connsiteX10" fmla="*/ 2 w 514352"/>
                <a:gd name="connsiteY10" fmla="*/ 183622 h 492125"/>
                <a:gd name="connsiteX11" fmla="*/ 183624 w 514352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2" h="492125">
                  <a:moveTo>
                    <a:pt x="183624" y="0"/>
                  </a:moveTo>
                  <a:lnTo>
                    <a:pt x="330730" y="0"/>
                  </a:lnTo>
                  <a:cubicBezTo>
                    <a:pt x="432142" y="0"/>
                    <a:pt x="514352" y="82210"/>
                    <a:pt x="514352" y="183622"/>
                  </a:cubicBezTo>
                  <a:lnTo>
                    <a:pt x="514352" y="308503"/>
                  </a:lnTo>
                  <a:cubicBezTo>
                    <a:pt x="514352" y="409915"/>
                    <a:pt x="432142" y="492125"/>
                    <a:pt x="330730" y="492125"/>
                  </a:cubicBezTo>
                  <a:lnTo>
                    <a:pt x="183624" y="492125"/>
                  </a:lnTo>
                  <a:lnTo>
                    <a:pt x="183614" y="492124"/>
                  </a:lnTo>
                  <a:lnTo>
                    <a:pt x="0" y="492124"/>
                  </a:lnTo>
                  <a:lnTo>
                    <a:pt x="0" y="219075"/>
                  </a:lnTo>
                  <a:lnTo>
                    <a:pt x="2" y="219075"/>
                  </a:lnTo>
                  <a:lnTo>
                    <a:pt x="2" y="183622"/>
                  </a:lnTo>
                  <a:cubicBezTo>
                    <a:pt x="2" y="82210"/>
                    <a:pt x="82212" y="0"/>
                    <a:pt x="183624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F027B30C-4DA1-8747-9E44-8028738B288E}"/>
                </a:ext>
              </a:extLst>
            </p:cNvPr>
            <p:cNvSpPr/>
            <p:nvPr userDrawn="1"/>
          </p:nvSpPr>
          <p:spPr>
            <a:xfrm>
              <a:off x="6636643" y="-1637828"/>
              <a:ext cx="616325" cy="589695"/>
            </a:xfrm>
            <a:custGeom>
              <a:avLst/>
              <a:gdLst>
                <a:gd name="connsiteX0" fmla="*/ 0 w 514351"/>
                <a:gd name="connsiteY0" fmla="*/ 0 h 492127"/>
                <a:gd name="connsiteX1" fmla="*/ 273049 w 514351"/>
                <a:gd name="connsiteY1" fmla="*/ 0 h 492127"/>
                <a:gd name="connsiteX2" fmla="*/ 273049 w 514351"/>
                <a:gd name="connsiteY2" fmla="*/ 2 h 492127"/>
                <a:gd name="connsiteX3" fmla="*/ 330729 w 514351"/>
                <a:gd name="connsiteY3" fmla="*/ 2 h 492127"/>
                <a:gd name="connsiteX4" fmla="*/ 514351 w 514351"/>
                <a:gd name="connsiteY4" fmla="*/ 183624 h 492127"/>
                <a:gd name="connsiteX5" fmla="*/ 514351 w 514351"/>
                <a:gd name="connsiteY5" fmla="*/ 308505 h 492127"/>
                <a:gd name="connsiteX6" fmla="*/ 330729 w 514351"/>
                <a:gd name="connsiteY6" fmla="*/ 492127 h 492127"/>
                <a:gd name="connsiteX7" fmla="*/ 183623 w 514351"/>
                <a:gd name="connsiteY7" fmla="*/ 492127 h 492127"/>
                <a:gd name="connsiteX8" fmla="*/ 1 w 514351"/>
                <a:gd name="connsiteY8" fmla="*/ 308505 h 492127"/>
                <a:gd name="connsiteX9" fmla="*/ 1 w 514351"/>
                <a:gd name="connsiteY9" fmla="*/ 273049 h 492127"/>
                <a:gd name="connsiteX10" fmla="*/ 0 w 514351"/>
                <a:gd name="connsiteY10" fmla="*/ 273049 h 49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1" h="492127">
                  <a:moveTo>
                    <a:pt x="0" y="0"/>
                  </a:moveTo>
                  <a:lnTo>
                    <a:pt x="273049" y="0"/>
                  </a:lnTo>
                  <a:lnTo>
                    <a:pt x="273049" y="2"/>
                  </a:lnTo>
                  <a:lnTo>
                    <a:pt x="330729" y="2"/>
                  </a:lnTo>
                  <a:cubicBezTo>
                    <a:pt x="432141" y="2"/>
                    <a:pt x="514351" y="82212"/>
                    <a:pt x="514351" y="183624"/>
                  </a:cubicBezTo>
                  <a:lnTo>
                    <a:pt x="514351" y="308505"/>
                  </a:lnTo>
                  <a:cubicBezTo>
                    <a:pt x="514351" y="409917"/>
                    <a:pt x="432141" y="492127"/>
                    <a:pt x="330729" y="492127"/>
                  </a:cubicBezTo>
                  <a:lnTo>
                    <a:pt x="183623" y="492127"/>
                  </a:lnTo>
                  <a:cubicBezTo>
                    <a:pt x="82211" y="492127"/>
                    <a:pt x="1" y="409917"/>
                    <a:pt x="1" y="308505"/>
                  </a:cubicBezTo>
                  <a:lnTo>
                    <a:pt x="1" y="273049"/>
                  </a:lnTo>
                  <a:lnTo>
                    <a:pt x="0" y="273049"/>
                  </a:ln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50351D3-935B-FC45-A8B1-83838AF3442D}"/>
              </a:ext>
            </a:extLst>
          </p:cNvPr>
          <p:cNvGrpSpPr/>
          <p:nvPr userDrawn="1"/>
        </p:nvGrpSpPr>
        <p:grpSpPr>
          <a:xfrm>
            <a:off x="430319" y="974655"/>
            <a:ext cx="2208187" cy="5052821"/>
            <a:chOff x="430319" y="974655"/>
            <a:chExt cx="2208187" cy="5052821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272C020-DF2C-A341-925B-98E25EACCB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0319" y="3926629"/>
              <a:ext cx="2040823" cy="2100847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C29CCB7-6855-6147-BE14-1C292C233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97521" y="2561632"/>
              <a:ext cx="1971095" cy="605355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3A168050-49A4-154C-8E35-206706111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7627" y="974655"/>
              <a:ext cx="2110879" cy="55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265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37595C1-A2AF-504E-AEAB-83EAA297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583755"/>
            <a:ext cx="8353424" cy="72923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Agenda-Überschrift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7099" y="2312988"/>
            <a:ext cx="8353425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95393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0153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1295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0394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02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rot (Text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sz="18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+mj-lt"/>
              <a:buNone/>
              <a:tabLst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5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	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46040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972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6A6F0ED-5CC3-1040-BAF3-6E3EAF0A70AF}"/>
              </a:ext>
            </a:extLst>
          </p:cNvPr>
          <p:cNvSpPr/>
          <p:nvPr userDrawn="1"/>
        </p:nvSpPr>
        <p:spPr>
          <a:xfrm>
            <a:off x="2717920" y="0"/>
            <a:ext cx="9518324" cy="6858000"/>
          </a:xfrm>
          <a:prstGeom prst="rect">
            <a:avLst/>
          </a:prstGeom>
          <a:solidFill>
            <a:srgbClr val="B5090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6BB918-BE4F-C64D-9890-9E355128E9DC}"/>
              </a:ext>
            </a:extLst>
          </p:cNvPr>
          <p:cNvSpPr/>
          <p:nvPr userDrawn="1"/>
        </p:nvSpPr>
        <p:spPr>
          <a:xfrm>
            <a:off x="0" y="0"/>
            <a:ext cx="29014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CD42223-F0B6-B149-955A-1E35E79B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79" y="3798601"/>
            <a:ext cx="7282831" cy="208665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CA18A0-FFE8-C444-A16F-186AF6EC050B}"/>
              </a:ext>
            </a:extLst>
          </p:cNvPr>
          <p:cNvGrpSpPr/>
          <p:nvPr userDrawn="1"/>
        </p:nvGrpSpPr>
        <p:grpSpPr>
          <a:xfrm>
            <a:off x="5781722" y="1130990"/>
            <a:ext cx="3530017" cy="2472037"/>
            <a:chOff x="4180338" y="-3520170"/>
            <a:chExt cx="3530017" cy="2472037"/>
          </a:xfrm>
          <a:effectLst/>
        </p:grpSpPr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6A30E2AB-66D3-1B4D-97D7-320EBF7A062B}"/>
                </a:ext>
              </a:extLst>
            </p:cNvPr>
            <p:cNvSpPr/>
            <p:nvPr userDrawn="1"/>
          </p:nvSpPr>
          <p:spPr>
            <a:xfrm>
              <a:off x="4180338" y="-3520170"/>
              <a:ext cx="2256623" cy="2159114"/>
            </a:xfrm>
            <a:custGeom>
              <a:avLst/>
              <a:gdLst>
                <a:gd name="connsiteX0" fmla="*/ 183622 w 514350"/>
                <a:gd name="connsiteY0" fmla="*/ 0 h 492125"/>
                <a:gd name="connsiteX1" fmla="*/ 330728 w 514350"/>
                <a:gd name="connsiteY1" fmla="*/ 0 h 492125"/>
                <a:gd name="connsiteX2" fmla="*/ 514350 w 514350"/>
                <a:gd name="connsiteY2" fmla="*/ 183622 h 492125"/>
                <a:gd name="connsiteX3" fmla="*/ 514350 w 514350"/>
                <a:gd name="connsiteY3" fmla="*/ 308503 h 492125"/>
                <a:gd name="connsiteX4" fmla="*/ 514349 w 514350"/>
                <a:gd name="connsiteY4" fmla="*/ 308508 h 492125"/>
                <a:gd name="connsiteX5" fmla="*/ 514349 w 514350"/>
                <a:gd name="connsiteY5" fmla="*/ 492124 h 492125"/>
                <a:gd name="connsiteX6" fmla="*/ 330738 w 514350"/>
                <a:gd name="connsiteY6" fmla="*/ 492124 h 492125"/>
                <a:gd name="connsiteX7" fmla="*/ 330728 w 514350"/>
                <a:gd name="connsiteY7" fmla="*/ 492125 h 492125"/>
                <a:gd name="connsiteX8" fmla="*/ 183622 w 514350"/>
                <a:gd name="connsiteY8" fmla="*/ 492125 h 492125"/>
                <a:gd name="connsiteX9" fmla="*/ 0 w 514350"/>
                <a:gd name="connsiteY9" fmla="*/ 308503 h 492125"/>
                <a:gd name="connsiteX10" fmla="*/ 0 w 514350"/>
                <a:gd name="connsiteY10" fmla="*/ 183622 h 492125"/>
                <a:gd name="connsiteX11" fmla="*/ 183622 w 514350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492125">
                  <a:moveTo>
                    <a:pt x="183622" y="0"/>
                  </a:moveTo>
                  <a:lnTo>
                    <a:pt x="330728" y="0"/>
                  </a:lnTo>
                  <a:cubicBezTo>
                    <a:pt x="432140" y="0"/>
                    <a:pt x="514350" y="82210"/>
                    <a:pt x="514350" y="183622"/>
                  </a:cubicBezTo>
                  <a:lnTo>
                    <a:pt x="514350" y="308503"/>
                  </a:lnTo>
                  <a:lnTo>
                    <a:pt x="514349" y="308508"/>
                  </a:lnTo>
                  <a:lnTo>
                    <a:pt x="514349" y="492124"/>
                  </a:lnTo>
                  <a:lnTo>
                    <a:pt x="330738" y="492124"/>
                  </a:lnTo>
                  <a:lnTo>
                    <a:pt x="330728" y="492125"/>
                  </a:lnTo>
                  <a:lnTo>
                    <a:pt x="183622" y="492125"/>
                  </a:lnTo>
                  <a:cubicBezTo>
                    <a:pt x="82210" y="492125"/>
                    <a:pt x="0" y="409915"/>
                    <a:pt x="0" y="308503"/>
                  </a:cubicBezTo>
                  <a:lnTo>
                    <a:pt x="0" y="183622"/>
                  </a:lnTo>
                  <a:cubicBezTo>
                    <a:pt x="0" y="82210"/>
                    <a:pt x="82210" y="0"/>
                    <a:pt x="183622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id="{28919A32-3729-914A-96B1-7E6A78253CC0}"/>
                </a:ext>
              </a:extLst>
            </p:cNvPr>
            <p:cNvSpPr/>
            <p:nvPr userDrawn="1"/>
          </p:nvSpPr>
          <p:spPr>
            <a:xfrm>
              <a:off x="6743751" y="-2849016"/>
              <a:ext cx="966604" cy="924834"/>
            </a:xfrm>
            <a:custGeom>
              <a:avLst/>
              <a:gdLst>
                <a:gd name="connsiteX0" fmla="*/ 183624 w 514352"/>
                <a:gd name="connsiteY0" fmla="*/ 0 h 492125"/>
                <a:gd name="connsiteX1" fmla="*/ 330730 w 514352"/>
                <a:gd name="connsiteY1" fmla="*/ 0 h 492125"/>
                <a:gd name="connsiteX2" fmla="*/ 514352 w 514352"/>
                <a:gd name="connsiteY2" fmla="*/ 183622 h 492125"/>
                <a:gd name="connsiteX3" fmla="*/ 514352 w 514352"/>
                <a:gd name="connsiteY3" fmla="*/ 308503 h 492125"/>
                <a:gd name="connsiteX4" fmla="*/ 330730 w 514352"/>
                <a:gd name="connsiteY4" fmla="*/ 492125 h 492125"/>
                <a:gd name="connsiteX5" fmla="*/ 183624 w 514352"/>
                <a:gd name="connsiteY5" fmla="*/ 492125 h 492125"/>
                <a:gd name="connsiteX6" fmla="*/ 183614 w 514352"/>
                <a:gd name="connsiteY6" fmla="*/ 492124 h 492125"/>
                <a:gd name="connsiteX7" fmla="*/ 0 w 514352"/>
                <a:gd name="connsiteY7" fmla="*/ 492124 h 492125"/>
                <a:gd name="connsiteX8" fmla="*/ 0 w 514352"/>
                <a:gd name="connsiteY8" fmla="*/ 219075 h 492125"/>
                <a:gd name="connsiteX9" fmla="*/ 2 w 514352"/>
                <a:gd name="connsiteY9" fmla="*/ 219075 h 492125"/>
                <a:gd name="connsiteX10" fmla="*/ 2 w 514352"/>
                <a:gd name="connsiteY10" fmla="*/ 183622 h 492125"/>
                <a:gd name="connsiteX11" fmla="*/ 183624 w 514352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2" h="492125">
                  <a:moveTo>
                    <a:pt x="183624" y="0"/>
                  </a:moveTo>
                  <a:lnTo>
                    <a:pt x="330730" y="0"/>
                  </a:lnTo>
                  <a:cubicBezTo>
                    <a:pt x="432142" y="0"/>
                    <a:pt x="514352" y="82210"/>
                    <a:pt x="514352" y="183622"/>
                  </a:cubicBezTo>
                  <a:lnTo>
                    <a:pt x="514352" y="308503"/>
                  </a:lnTo>
                  <a:cubicBezTo>
                    <a:pt x="514352" y="409915"/>
                    <a:pt x="432142" y="492125"/>
                    <a:pt x="330730" y="492125"/>
                  </a:cubicBezTo>
                  <a:lnTo>
                    <a:pt x="183624" y="492125"/>
                  </a:lnTo>
                  <a:lnTo>
                    <a:pt x="183614" y="492124"/>
                  </a:lnTo>
                  <a:lnTo>
                    <a:pt x="0" y="492124"/>
                  </a:lnTo>
                  <a:lnTo>
                    <a:pt x="0" y="219075"/>
                  </a:lnTo>
                  <a:lnTo>
                    <a:pt x="2" y="219075"/>
                  </a:lnTo>
                  <a:lnTo>
                    <a:pt x="2" y="183622"/>
                  </a:lnTo>
                  <a:cubicBezTo>
                    <a:pt x="2" y="82210"/>
                    <a:pt x="82212" y="0"/>
                    <a:pt x="183624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F027B30C-4DA1-8747-9E44-8028738B288E}"/>
                </a:ext>
              </a:extLst>
            </p:cNvPr>
            <p:cNvSpPr/>
            <p:nvPr userDrawn="1"/>
          </p:nvSpPr>
          <p:spPr>
            <a:xfrm>
              <a:off x="6636643" y="-1637828"/>
              <a:ext cx="616325" cy="589695"/>
            </a:xfrm>
            <a:custGeom>
              <a:avLst/>
              <a:gdLst>
                <a:gd name="connsiteX0" fmla="*/ 0 w 514351"/>
                <a:gd name="connsiteY0" fmla="*/ 0 h 492127"/>
                <a:gd name="connsiteX1" fmla="*/ 273049 w 514351"/>
                <a:gd name="connsiteY1" fmla="*/ 0 h 492127"/>
                <a:gd name="connsiteX2" fmla="*/ 273049 w 514351"/>
                <a:gd name="connsiteY2" fmla="*/ 2 h 492127"/>
                <a:gd name="connsiteX3" fmla="*/ 330729 w 514351"/>
                <a:gd name="connsiteY3" fmla="*/ 2 h 492127"/>
                <a:gd name="connsiteX4" fmla="*/ 514351 w 514351"/>
                <a:gd name="connsiteY4" fmla="*/ 183624 h 492127"/>
                <a:gd name="connsiteX5" fmla="*/ 514351 w 514351"/>
                <a:gd name="connsiteY5" fmla="*/ 308505 h 492127"/>
                <a:gd name="connsiteX6" fmla="*/ 330729 w 514351"/>
                <a:gd name="connsiteY6" fmla="*/ 492127 h 492127"/>
                <a:gd name="connsiteX7" fmla="*/ 183623 w 514351"/>
                <a:gd name="connsiteY7" fmla="*/ 492127 h 492127"/>
                <a:gd name="connsiteX8" fmla="*/ 1 w 514351"/>
                <a:gd name="connsiteY8" fmla="*/ 308505 h 492127"/>
                <a:gd name="connsiteX9" fmla="*/ 1 w 514351"/>
                <a:gd name="connsiteY9" fmla="*/ 273049 h 492127"/>
                <a:gd name="connsiteX10" fmla="*/ 0 w 514351"/>
                <a:gd name="connsiteY10" fmla="*/ 273049 h 49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1" h="492127">
                  <a:moveTo>
                    <a:pt x="0" y="0"/>
                  </a:moveTo>
                  <a:lnTo>
                    <a:pt x="273049" y="0"/>
                  </a:lnTo>
                  <a:lnTo>
                    <a:pt x="273049" y="2"/>
                  </a:lnTo>
                  <a:lnTo>
                    <a:pt x="330729" y="2"/>
                  </a:lnTo>
                  <a:cubicBezTo>
                    <a:pt x="432141" y="2"/>
                    <a:pt x="514351" y="82212"/>
                    <a:pt x="514351" y="183624"/>
                  </a:cubicBezTo>
                  <a:lnTo>
                    <a:pt x="514351" y="308505"/>
                  </a:lnTo>
                  <a:cubicBezTo>
                    <a:pt x="514351" y="409917"/>
                    <a:pt x="432141" y="492127"/>
                    <a:pt x="330729" y="492127"/>
                  </a:cubicBezTo>
                  <a:lnTo>
                    <a:pt x="183623" y="492127"/>
                  </a:lnTo>
                  <a:cubicBezTo>
                    <a:pt x="82211" y="492127"/>
                    <a:pt x="1" y="409917"/>
                    <a:pt x="1" y="308505"/>
                  </a:cubicBezTo>
                  <a:lnTo>
                    <a:pt x="1" y="273049"/>
                  </a:lnTo>
                  <a:lnTo>
                    <a:pt x="0" y="273049"/>
                  </a:ln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CB1522E-5730-4E4E-830B-6E430170CF81}"/>
              </a:ext>
            </a:extLst>
          </p:cNvPr>
          <p:cNvGrpSpPr/>
          <p:nvPr userDrawn="1"/>
        </p:nvGrpSpPr>
        <p:grpSpPr>
          <a:xfrm>
            <a:off x="585051" y="252700"/>
            <a:ext cx="2132869" cy="4664519"/>
            <a:chOff x="442475" y="1159416"/>
            <a:chExt cx="2132869" cy="4664519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A4F3FFB2-91C2-466B-AA62-387108976083}"/>
                </a:ext>
              </a:extLst>
            </p:cNvPr>
            <p:cNvGrpSpPr/>
            <p:nvPr userDrawn="1"/>
          </p:nvGrpSpPr>
          <p:grpSpPr>
            <a:xfrm>
              <a:off x="504000" y="1159416"/>
              <a:ext cx="1680698" cy="3639302"/>
              <a:chOff x="510039" y="781224"/>
              <a:chExt cx="2110879" cy="4570794"/>
            </a:xfrm>
          </p:grpSpPr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3F7B6CE7-4ABD-4EAF-BB56-BEE69AB350E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66"/>
              <a:stretch/>
            </p:blipFill>
            <p:spPr>
              <a:xfrm>
                <a:off x="632084" y="3661786"/>
                <a:ext cx="1775873" cy="1690232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B37D500C-2F5A-402B-83A0-DC6D64A56F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055" y="2255036"/>
                <a:ext cx="1971095" cy="605355"/>
              </a:xfrm>
              <a:prstGeom prst="rect">
                <a:avLst/>
              </a:prstGeom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C54C63F0-8B37-4078-9283-29560F27AE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039" y="781224"/>
                <a:ext cx="2110879" cy="558937"/>
              </a:xfrm>
              <a:prstGeom prst="rect">
                <a:avLst/>
              </a:prstGeom>
            </p:spPr>
          </p:pic>
        </p:grpSp>
        <p:pic>
          <p:nvPicPr>
            <p:cNvPr id="32" name="Picture 2" descr="Bildergebnis fÃ¼r hochschule bonn rhein sieg">
              <a:extLst>
                <a:ext uri="{FF2B5EF4-FFF2-40B4-BE49-F238E27FC236}">
                  <a16:creationId xmlns:a16="http://schemas.microsoft.com/office/drawing/2014/main" id="{4DD44017-537E-4502-AD06-2A59F46785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475" y="5292958"/>
              <a:ext cx="2132869" cy="530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3920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rot/rot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A728B7-4DC6-4FC3-BF6F-E027DF003AD0}" type="datetime1">
              <a:rPr lang="de-DE" smtClean="0"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F7D9DDB-3BD7-8949-852A-4C8C04D68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094CD7F-E4D6-4387-855A-D2B818BA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63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rot/blau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658096-5318-469C-8F4F-95F461E63526}" type="datetime1">
              <a:rPr lang="de-DE" smtClean="0"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396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67661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76367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748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9438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3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au 1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6A6F0ED-5CC3-1040-BAF3-6E3EAF0A70AF}"/>
              </a:ext>
            </a:extLst>
          </p:cNvPr>
          <p:cNvSpPr/>
          <p:nvPr userDrawn="1"/>
        </p:nvSpPr>
        <p:spPr>
          <a:xfrm>
            <a:off x="3919993" y="4128714"/>
            <a:ext cx="8316250" cy="148490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6BB918-BE4F-C64D-9890-9E355128E9DC}"/>
              </a:ext>
            </a:extLst>
          </p:cNvPr>
          <p:cNvSpPr/>
          <p:nvPr userDrawn="1"/>
        </p:nvSpPr>
        <p:spPr>
          <a:xfrm>
            <a:off x="0" y="0"/>
            <a:ext cx="29014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CA18A0-FFE8-C444-A16F-186AF6EC050B}"/>
              </a:ext>
            </a:extLst>
          </p:cNvPr>
          <p:cNvGrpSpPr/>
          <p:nvPr userDrawn="1"/>
        </p:nvGrpSpPr>
        <p:grpSpPr>
          <a:xfrm>
            <a:off x="6306094" y="1130991"/>
            <a:ext cx="2525517" cy="1768595"/>
            <a:chOff x="4180338" y="-3520170"/>
            <a:chExt cx="3530017" cy="2472037"/>
          </a:xfrm>
          <a:effectLst/>
        </p:grpSpPr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6A30E2AB-66D3-1B4D-97D7-320EBF7A062B}"/>
                </a:ext>
              </a:extLst>
            </p:cNvPr>
            <p:cNvSpPr/>
            <p:nvPr userDrawn="1"/>
          </p:nvSpPr>
          <p:spPr>
            <a:xfrm>
              <a:off x="4180338" y="-3520170"/>
              <a:ext cx="2256623" cy="2159114"/>
            </a:xfrm>
            <a:custGeom>
              <a:avLst/>
              <a:gdLst>
                <a:gd name="connsiteX0" fmla="*/ 183622 w 514350"/>
                <a:gd name="connsiteY0" fmla="*/ 0 h 492125"/>
                <a:gd name="connsiteX1" fmla="*/ 330728 w 514350"/>
                <a:gd name="connsiteY1" fmla="*/ 0 h 492125"/>
                <a:gd name="connsiteX2" fmla="*/ 514350 w 514350"/>
                <a:gd name="connsiteY2" fmla="*/ 183622 h 492125"/>
                <a:gd name="connsiteX3" fmla="*/ 514350 w 514350"/>
                <a:gd name="connsiteY3" fmla="*/ 308503 h 492125"/>
                <a:gd name="connsiteX4" fmla="*/ 514349 w 514350"/>
                <a:gd name="connsiteY4" fmla="*/ 308508 h 492125"/>
                <a:gd name="connsiteX5" fmla="*/ 514349 w 514350"/>
                <a:gd name="connsiteY5" fmla="*/ 492124 h 492125"/>
                <a:gd name="connsiteX6" fmla="*/ 330738 w 514350"/>
                <a:gd name="connsiteY6" fmla="*/ 492124 h 492125"/>
                <a:gd name="connsiteX7" fmla="*/ 330728 w 514350"/>
                <a:gd name="connsiteY7" fmla="*/ 492125 h 492125"/>
                <a:gd name="connsiteX8" fmla="*/ 183622 w 514350"/>
                <a:gd name="connsiteY8" fmla="*/ 492125 h 492125"/>
                <a:gd name="connsiteX9" fmla="*/ 0 w 514350"/>
                <a:gd name="connsiteY9" fmla="*/ 308503 h 492125"/>
                <a:gd name="connsiteX10" fmla="*/ 0 w 514350"/>
                <a:gd name="connsiteY10" fmla="*/ 183622 h 492125"/>
                <a:gd name="connsiteX11" fmla="*/ 183622 w 514350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492125">
                  <a:moveTo>
                    <a:pt x="183622" y="0"/>
                  </a:moveTo>
                  <a:lnTo>
                    <a:pt x="330728" y="0"/>
                  </a:lnTo>
                  <a:cubicBezTo>
                    <a:pt x="432140" y="0"/>
                    <a:pt x="514350" y="82210"/>
                    <a:pt x="514350" y="183622"/>
                  </a:cubicBezTo>
                  <a:lnTo>
                    <a:pt x="514350" y="308503"/>
                  </a:lnTo>
                  <a:lnTo>
                    <a:pt x="514349" y="308508"/>
                  </a:lnTo>
                  <a:lnTo>
                    <a:pt x="514349" y="492124"/>
                  </a:lnTo>
                  <a:lnTo>
                    <a:pt x="330738" y="492124"/>
                  </a:lnTo>
                  <a:lnTo>
                    <a:pt x="330728" y="492125"/>
                  </a:lnTo>
                  <a:lnTo>
                    <a:pt x="183622" y="492125"/>
                  </a:lnTo>
                  <a:cubicBezTo>
                    <a:pt x="82210" y="492125"/>
                    <a:pt x="0" y="409915"/>
                    <a:pt x="0" y="308503"/>
                  </a:cubicBezTo>
                  <a:lnTo>
                    <a:pt x="0" y="183622"/>
                  </a:lnTo>
                  <a:cubicBezTo>
                    <a:pt x="0" y="82210"/>
                    <a:pt x="82210" y="0"/>
                    <a:pt x="183622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id="{28919A32-3729-914A-96B1-7E6A78253CC0}"/>
                </a:ext>
              </a:extLst>
            </p:cNvPr>
            <p:cNvSpPr/>
            <p:nvPr userDrawn="1"/>
          </p:nvSpPr>
          <p:spPr>
            <a:xfrm>
              <a:off x="6743751" y="-2849016"/>
              <a:ext cx="966604" cy="924834"/>
            </a:xfrm>
            <a:custGeom>
              <a:avLst/>
              <a:gdLst>
                <a:gd name="connsiteX0" fmla="*/ 183624 w 514352"/>
                <a:gd name="connsiteY0" fmla="*/ 0 h 492125"/>
                <a:gd name="connsiteX1" fmla="*/ 330730 w 514352"/>
                <a:gd name="connsiteY1" fmla="*/ 0 h 492125"/>
                <a:gd name="connsiteX2" fmla="*/ 514352 w 514352"/>
                <a:gd name="connsiteY2" fmla="*/ 183622 h 492125"/>
                <a:gd name="connsiteX3" fmla="*/ 514352 w 514352"/>
                <a:gd name="connsiteY3" fmla="*/ 308503 h 492125"/>
                <a:gd name="connsiteX4" fmla="*/ 330730 w 514352"/>
                <a:gd name="connsiteY4" fmla="*/ 492125 h 492125"/>
                <a:gd name="connsiteX5" fmla="*/ 183624 w 514352"/>
                <a:gd name="connsiteY5" fmla="*/ 492125 h 492125"/>
                <a:gd name="connsiteX6" fmla="*/ 183614 w 514352"/>
                <a:gd name="connsiteY6" fmla="*/ 492124 h 492125"/>
                <a:gd name="connsiteX7" fmla="*/ 0 w 514352"/>
                <a:gd name="connsiteY7" fmla="*/ 492124 h 492125"/>
                <a:gd name="connsiteX8" fmla="*/ 0 w 514352"/>
                <a:gd name="connsiteY8" fmla="*/ 219075 h 492125"/>
                <a:gd name="connsiteX9" fmla="*/ 2 w 514352"/>
                <a:gd name="connsiteY9" fmla="*/ 219075 h 492125"/>
                <a:gd name="connsiteX10" fmla="*/ 2 w 514352"/>
                <a:gd name="connsiteY10" fmla="*/ 183622 h 492125"/>
                <a:gd name="connsiteX11" fmla="*/ 183624 w 514352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2" h="492125">
                  <a:moveTo>
                    <a:pt x="183624" y="0"/>
                  </a:moveTo>
                  <a:lnTo>
                    <a:pt x="330730" y="0"/>
                  </a:lnTo>
                  <a:cubicBezTo>
                    <a:pt x="432142" y="0"/>
                    <a:pt x="514352" y="82210"/>
                    <a:pt x="514352" y="183622"/>
                  </a:cubicBezTo>
                  <a:lnTo>
                    <a:pt x="514352" y="308503"/>
                  </a:lnTo>
                  <a:cubicBezTo>
                    <a:pt x="514352" y="409915"/>
                    <a:pt x="432142" y="492125"/>
                    <a:pt x="330730" y="492125"/>
                  </a:cubicBezTo>
                  <a:lnTo>
                    <a:pt x="183624" y="492125"/>
                  </a:lnTo>
                  <a:lnTo>
                    <a:pt x="183614" y="492124"/>
                  </a:lnTo>
                  <a:lnTo>
                    <a:pt x="0" y="492124"/>
                  </a:lnTo>
                  <a:lnTo>
                    <a:pt x="0" y="219075"/>
                  </a:lnTo>
                  <a:lnTo>
                    <a:pt x="2" y="219075"/>
                  </a:lnTo>
                  <a:lnTo>
                    <a:pt x="2" y="183622"/>
                  </a:lnTo>
                  <a:cubicBezTo>
                    <a:pt x="2" y="82210"/>
                    <a:pt x="82212" y="0"/>
                    <a:pt x="183624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F027B30C-4DA1-8747-9E44-8028738B288E}"/>
                </a:ext>
              </a:extLst>
            </p:cNvPr>
            <p:cNvSpPr/>
            <p:nvPr userDrawn="1"/>
          </p:nvSpPr>
          <p:spPr>
            <a:xfrm>
              <a:off x="6636643" y="-1637828"/>
              <a:ext cx="616325" cy="589695"/>
            </a:xfrm>
            <a:custGeom>
              <a:avLst/>
              <a:gdLst>
                <a:gd name="connsiteX0" fmla="*/ 0 w 514351"/>
                <a:gd name="connsiteY0" fmla="*/ 0 h 492127"/>
                <a:gd name="connsiteX1" fmla="*/ 273049 w 514351"/>
                <a:gd name="connsiteY1" fmla="*/ 0 h 492127"/>
                <a:gd name="connsiteX2" fmla="*/ 273049 w 514351"/>
                <a:gd name="connsiteY2" fmla="*/ 2 h 492127"/>
                <a:gd name="connsiteX3" fmla="*/ 330729 w 514351"/>
                <a:gd name="connsiteY3" fmla="*/ 2 h 492127"/>
                <a:gd name="connsiteX4" fmla="*/ 514351 w 514351"/>
                <a:gd name="connsiteY4" fmla="*/ 183624 h 492127"/>
                <a:gd name="connsiteX5" fmla="*/ 514351 w 514351"/>
                <a:gd name="connsiteY5" fmla="*/ 308505 h 492127"/>
                <a:gd name="connsiteX6" fmla="*/ 330729 w 514351"/>
                <a:gd name="connsiteY6" fmla="*/ 492127 h 492127"/>
                <a:gd name="connsiteX7" fmla="*/ 183623 w 514351"/>
                <a:gd name="connsiteY7" fmla="*/ 492127 h 492127"/>
                <a:gd name="connsiteX8" fmla="*/ 1 w 514351"/>
                <a:gd name="connsiteY8" fmla="*/ 308505 h 492127"/>
                <a:gd name="connsiteX9" fmla="*/ 1 w 514351"/>
                <a:gd name="connsiteY9" fmla="*/ 273049 h 492127"/>
                <a:gd name="connsiteX10" fmla="*/ 0 w 514351"/>
                <a:gd name="connsiteY10" fmla="*/ 273049 h 49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1" h="492127">
                  <a:moveTo>
                    <a:pt x="0" y="0"/>
                  </a:moveTo>
                  <a:lnTo>
                    <a:pt x="273049" y="0"/>
                  </a:lnTo>
                  <a:lnTo>
                    <a:pt x="273049" y="2"/>
                  </a:lnTo>
                  <a:lnTo>
                    <a:pt x="330729" y="2"/>
                  </a:lnTo>
                  <a:cubicBezTo>
                    <a:pt x="432141" y="2"/>
                    <a:pt x="514351" y="82212"/>
                    <a:pt x="514351" y="183624"/>
                  </a:cubicBezTo>
                  <a:lnTo>
                    <a:pt x="514351" y="308505"/>
                  </a:lnTo>
                  <a:cubicBezTo>
                    <a:pt x="514351" y="409917"/>
                    <a:pt x="432141" y="492127"/>
                    <a:pt x="330729" y="492127"/>
                  </a:cubicBezTo>
                  <a:lnTo>
                    <a:pt x="183623" y="492127"/>
                  </a:lnTo>
                  <a:cubicBezTo>
                    <a:pt x="82211" y="492127"/>
                    <a:pt x="1" y="409917"/>
                    <a:pt x="1" y="308505"/>
                  </a:cubicBezTo>
                  <a:lnTo>
                    <a:pt x="1" y="273049"/>
                  </a:lnTo>
                  <a:lnTo>
                    <a:pt x="0" y="273049"/>
                  </a:ln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157799E2-827B-47D0-89DE-5B24A3041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703" y="4512683"/>
            <a:ext cx="7282831" cy="71696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(1-zeilig)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B4789BD-6FF1-D842-B981-DE2D8CD43868}"/>
              </a:ext>
            </a:extLst>
          </p:cNvPr>
          <p:cNvGrpSpPr/>
          <p:nvPr userDrawn="1"/>
        </p:nvGrpSpPr>
        <p:grpSpPr>
          <a:xfrm>
            <a:off x="430319" y="974655"/>
            <a:ext cx="2208187" cy="5052821"/>
            <a:chOff x="430319" y="974655"/>
            <a:chExt cx="2208187" cy="5052821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2B3F1D9-00B0-564B-B7F5-1FF4E6347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0319" y="3926629"/>
              <a:ext cx="2040823" cy="2100847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B1E1B6E-8357-0845-AE78-20E419AE2E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97521" y="2561632"/>
              <a:ext cx="1971095" cy="605355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DCE6C23-1CC0-F14F-9348-BF3610529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7627" y="974655"/>
              <a:ext cx="2110879" cy="55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722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1954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512637E-1B38-D54C-83F8-B09BCFC09B02}"/>
              </a:ext>
            </a:extLst>
          </p:cNvPr>
          <p:cNvSpPr txBox="1"/>
          <p:nvPr userDrawn="1"/>
        </p:nvSpPr>
        <p:spPr>
          <a:xfrm>
            <a:off x="3351748" y="3303634"/>
            <a:ext cx="41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37664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512637E-1B38-D54C-83F8-B09BCFC09B02}"/>
              </a:ext>
            </a:extLst>
          </p:cNvPr>
          <p:cNvSpPr txBox="1"/>
          <p:nvPr userDrawn="1"/>
        </p:nvSpPr>
        <p:spPr>
          <a:xfrm>
            <a:off x="3351748" y="3303634"/>
            <a:ext cx="41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3509049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512637E-1B38-D54C-83F8-B09BCFC09B02}"/>
              </a:ext>
            </a:extLst>
          </p:cNvPr>
          <p:cNvSpPr txBox="1"/>
          <p:nvPr userDrawn="1"/>
        </p:nvSpPr>
        <p:spPr>
          <a:xfrm>
            <a:off x="3351748" y="3303634"/>
            <a:ext cx="41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1255992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512637E-1B38-D54C-83F8-B09BCFC09B02}"/>
              </a:ext>
            </a:extLst>
          </p:cNvPr>
          <p:cNvSpPr txBox="1"/>
          <p:nvPr userDrawn="1"/>
        </p:nvSpPr>
        <p:spPr>
          <a:xfrm>
            <a:off x="3351748" y="3303634"/>
            <a:ext cx="41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922385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D235E1A-0A62-7D4E-B209-6F072452D230}"/>
              </a:ext>
            </a:extLst>
          </p:cNvPr>
          <p:cNvSpPr txBox="1"/>
          <p:nvPr userDrawn="1"/>
        </p:nvSpPr>
        <p:spPr>
          <a:xfrm>
            <a:off x="3351748" y="3303634"/>
            <a:ext cx="41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1770179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D235E1A-0A62-7D4E-B209-6F072452D230}"/>
              </a:ext>
            </a:extLst>
          </p:cNvPr>
          <p:cNvSpPr txBox="1"/>
          <p:nvPr userDrawn="1"/>
        </p:nvSpPr>
        <p:spPr>
          <a:xfrm>
            <a:off x="3351748" y="3303634"/>
            <a:ext cx="41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2713304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 (Text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sz="18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+mj-lt"/>
              <a:buNone/>
              <a:tabLst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5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	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46040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11.03.2020</a:t>
            </a:r>
          </a:p>
        </p:txBody>
      </p:sp>
    </p:spTree>
    <p:extLst>
      <p:ext uri="{BB962C8B-B14F-4D97-AF65-F5344CB8AC3E}">
        <p14:creationId xmlns:p14="http://schemas.microsoft.com/office/powerpoint/2010/main" val="2915003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rot (Text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8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85850" indent="0" algn="l">
              <a:lnSpc>
                <a:spcPct val="150000"/>
              </a:lnSpc>
              <a:buSzPct val="120000"/>
              <a:buFont typeface="+mj-lt"/>
              <a:buNone/>
              <a:defRPr sz="15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Formatvorlagen des Textmasters bearbeiten</a:t>
            </a:r>
          </a:p>
          <a:p>
            <a:pPr marL="1371600" marR="0" lvl="3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de-DE"/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46040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359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 (Tabe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0811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B98EFF87-23AF-4340-A725-7C1DA198985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51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grau 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6A6F0ED-5CC3-1040-BAF3-6E3EAF0A70AF}"/>
              </a:ext>
            </a:extLst>
          </p:cNvPr>
          <p:cNvSpPr/>
          <p:nvPr userDrawn="1"/>
        </p:nvSpPr>
        <p:spPr>
          <a:xfrm>
            <a:off x="3919993" y="3826564"/>
            <a:ext cx="8316250" cy="208920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6BB918-BE4F-C64D-9890-9E355128E9DC}"/>
              </a:ext>
            </a:extLst>
          </p:cNvPr>
          <p:cNvSpPr/>
          <p:nvPr userDrawn="1"/>
        </p:nvSpPr>
        <p:spPr>
          <a:xfrm>
            <a:off x="0" y="0"/>
            <a:ext cx="29014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CD42223-F0B6-B149-955A-1E35E79B5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703" y="4236693"/>
            <a:ext cx="7282831" cy="126894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 (2-zeilig)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CA18A0-FFE8-C444-A16F-186AF6EC050B}"/>
              </a:ext>
            </a:extLst>
          </p:cNvPr>
          <p:cNvGrpSpPr/>
          <p:nvPr userDrawn="1"/>
        </p:nvGrpSpPr>
        <p:grpSpPr>
          <a:xfrm>
            <a:off x="6306094" y="1130991"/>
            <a:ext cx="2525517" cy="1768595"/>
            <a:chOff x="4180338" y="-3520170"/>
            <a:chExt cx="3530017" cy="2472037"/>
          </a:xfrm>
          <a:effectLst/>
        </p:grpSpPr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6A30E2AB-66D3-1B4D-97D7-320EBF7A062B}"/>
                </a:ext>
              </a:extLst>
            </p:cNvPr>
            <p:cNvSpPr/>
            <p:nvPr userDrawn="1"/>
          </p:nvSpPr>
          <p:spPr>
            <a:xfrm>
              <a:off x="4180338" y="-3520170"/>
              <a:ext cx="2256623" cy="2159114"/>
            </a:xfrm>
            <a:custGeom>
              <a:avLst/>
              <a:gdLst>
                <a:gd name="connsiteX0" fmla="*/ 183622 w 514350"/>
                <a:gd name="connsiteY0" fmla="*/ 0 h 492125"/>
                <a:gd name="connsiteX1" fmla="*/ 330728 w 514350"/>
                <a:gd name="connsiteY1" fmla="*/ 0 h 492125"/>
                <a:gd name="connsiteX2" fmla="*/ 514350 w 514350"/>
                <a:gd name="connsiteY2" fmla="*/ 183622 h 492125"/>
                <a:gd name="connsiteX3" fmla="*/ 514350 w 514350"/>
                <a:gd name="connsiteY3" fmla="*/ 308503 h 492125"/>
                <a:gd name="connsiteX4" fmla="*/ 514349 w 514350"/>
                <a:gd name="connsiteY4" fmla="*/ 308508 h 492125"/>
                <a:gd name="connsiteX5" fmla="*/ 514349 w 514350"/>
                <a:gd name="connsiteY5" fmla="*/ 492124 h 492125"/>
                <a:gd name="connsiteX6" fmla="*/ 330738 w 514350"/>
                <a:gd name="connsiteY6" fmla="*/ 492124 h 492125"/>
                <a:gd name="connsiteX7" fmla="*/ 330728 w 514350"/>
                <a:gd name="connsiteY7" fmla="*/ 492125 h 492125"/>
                <a:gd name="connsiteX8" fmla="*/ 183622 w 514350"/>
                <a:gd name="connsiteY8" fmla="*/ 492125 h 492125"/>
                <a:gd name="connsiteX9" fmla="*/ 0 w 514350"/>
                <a:gd name="connsiteY9" fmla="*/ 308503 h 492125"/>
                <a:gd name="connsiteX10" fmla="*/ 0 w 514350"/>
                <a:gd name="connsiteY10" fmla="*/ 183622 h 492125"/>
                <a:gd name="connsiteX11" fmla="*/ 183622 w 514350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492125">
                  <a:moveTo>
                    <a:pt x="183622" y="0"/>
                  </a:moveTo>
                  <a:lnTo>
                    <a:pt x="330728" y="0"/>
                  </a:lnTo>
                  <a:cubicBezTo>
                    <a:pt x="432140" y="0"/>
                    <a:pt x="514350" y="82210"/>
                    <a:pt x="514350" y="183622"/>
                  </a:cubicBezTo>
                  <a:lnTo>
                    <a:pt x="514350" y="308503"/>
                  </a:lnTo>
                  <a:lnTo>
                    <a:pt x="514349" y="308508"/>
                  </a:lnTo>
                  <a:lnTo>
                    <a:pt x="514349" y="492124"/>
                  </a:lnTo>
                  <a:lnTo>
                    <a:pt x="330738" y="492124"/>
                  </a:lnTo>
                  <a:lnTo>
                    <a:pt x="330728" y="492125"/>
                  </a:lnTo>
                  <a:lnTo>
                    <a:pt x="183622" y="492125"/>
                  </a:lnTo>
                  <a:cubicBezTo>
                    <a:pt x="82210" y="492125"/>
                    <a:pt x="0" y="409915"/>
                    <a:pt x="0" y="308503"/>
                  </a:cubicBezTo>
                  <a:lnTo>
                    <a:pt x="0" y="183622"/>
                  </a:lnTo>
                  <a:cubicBezTo>
                    <a:pt x="0" y="82210"/>
                    <a:pt x="82210" y="0"/>
                    <a:pt x="183622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id="{28919A32-3729-914A-96B1-7E6A78253CC0}"/>
                </a:ext>
              </a:extLst>
            </p:cNvPr>
            <p:cNvSpPr/>
            <p:nvPr userDrawn="1"/>
          </p:nvSpPr>
          <p:spPr>
            <a:xfrm>
              <a:off x="6743751" y="-2849016"/>
              <a:ext cx="966604" cy="924834"/>
            </a:xfrm>
            <a:custGeom>
              <a:avLst/>
              <a:gdLst>
                <a:gd name="connsiteX0" fmla="*/ 183624 w 514352"/>
                <a:gd name="connsiteY0" fmla="*/ 0 h 492125"/>
                <a:gd name="connsiteX1" fmla="*/ 330730 w 514352"/>
                <a:gd name="connsiteY1" fmla="*/ 0 h 492125"/>
                <a:gd name="connsiteX2" fmla="*/ 514352 w 514352"/>
                <a:gd name="connsiteY2" fmla="*/ 183622 h 492125"/>
                <a:gd name="connsiteX3" fmla="*/ 514352 w 514352"/>
                <a:gd name="connsiteY3" fmla="*/ 308503 h 492125"/>
                <a:gd name="connsiteX4" fmla="*/ 330730 w 514352"/>
                <a:gd name="connsiteY4" fmla="*/ 492125 h 492125"/>
                <a:gd name="connsiteX5" fmla="*/ 183624 w 514352"/>
                <a:gd name="connsiteY5" fmla="*/ 492125 h 492125"/>
                <a:gd name="connsiteX6" fmla="*/ 183614 w 514352"/>
                <a:gd name="connsiteY6" fmla="*/ 492124 h 492125"/>
                <a:gd name="connsiteX7" fmla="*/ 0 w 514352"/>
                <a:gd name="connsiteY7" fmla="*/ 492124 h 492125"/>
                <a:gd name="connsiteX8" fmla="*/ 0 w 514352"/>
                <a:gd name="connsiteY8" fmla="*/ 219075 h 492125"/>
                <a:gd name="connsiteX9" fmla="*/ 2 w 514352"/>
                <a:gd name="connsiteY9" fmla="*/ 219075 h 492125"/>
                <a:gd name="connsiteX10" fmla="*/ 2 w 514352"/>
                <a:gd name="connsiteY10" fmla="*/ 183622 h 492125"/>
                <a:gd name="connsiteX11" fmla="*/ 183624 w 514352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2" h="492125">
                  <a:moveTo>
                    <a:pt x="183624" y="0"/>
                  </a:moveTo>
                  <a:lnTo>
                    <a:pt x="330730" y="0"/>
                  </a:lnTo>
                  <a:cubicBezTo>
                    <a:pt x="432142" y="0"/>
                    <a:pt x="514352" y="82210"/>
                    <a:pt x="514352" y="183622"/>
                  </a:cubicBezTo>
                  <a:lnTo>
                    <a:pt x="514352" y="308503"/>
                  </a:lnTo>
                  <a:cubicBezTo>
                    <a:pt x="514352" y="409915"/>
                    <a:pt x="432142" y="492125"/>
                    <a:pt x="330730" y="492125"/>
                  </a:cubicBezTo>
                  <a:lnTo>
                    <a:pt x="183624" y="492125"/>
                  </a:lnTo>
                  <a:lnTo>
                    <a:pt x="183614" y="492124"/>
                  </a:lnTo>
                  <a:lnTo>
                    <a:pt x="0" y="492124"/>
                  </a:lnTo>
                  <a:lnTo>
                    <a:pt x="0" y="219075"/>
                  </a:lnTo>
                  <a:lnTo>
                    <a:pt x="2" y="219075"/>
                  </a:lnTo>
                  <a:lnTo>
                    <a:pt x="2" y="183622"/>
                  </a:lnTo>
                  <a:cubicBezTo>
                    <a:pt x="2" y="82210"/>
                    <a:pt x="82212" y="0"/>
                    <a:pt x="183624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F027B30C-4DA1-8747-9E44-8028738B288E}"/>
                </a:ext>
              </a:extLst>
            </p:cNvPr>
            <p:cNvSpPr/>
            <p:nvPr userDrawn="1"/>
          </p:nvSpPr>
          <p:spPr>
            <a:xfrm>
              <a:off x="6636643" y="-1637828"/>
              <a:ext cx="616325" cy="589695"/>
            </a:xfrm>
            <a:custGeom>
              <a:avLst/>
              <a:gdLst>
                <a:gd name="connsiteX0" fmla="*/ 0 w 514351"/>
                <a:gd name="connsiteY0" fmla="*/ 0 h 492127"/>
                <a:gd name="connsiteX1" fmla="*/ 273049 w 514351"/>
                <a:gd name="connsiteY1" fmla="*/ 0 h 492127"/>
                <a:gd name="connsiteX2" fmla="*/ 273049 w 514351"/>
                <a:gd name="connsiteY2" fmla="*/ 2 h 492127"/>
                <a:gd name="connsiteX3" fmla="*/ 330729 w 514351"/>
                <a:gd name="connsiteY3" fmla="*/ 2 h 492127"/>
                <a:gd name="connsiteX4" fmla="*/ 514351 w 514351"/>
                <a:gd name="connsiteY4" fmla="*/ 183624 h 492127"/>
                <a:gd name="connsiteX5" fmla="*/ 514351 w 514351"/>
                <a:gd name="connsiteY5" fmla="*/ 308505 h 492127"/>
                <a:gd name="connsiteX6" fmla="*/ 330729 w 514351"/>
                <a:gd name="connsiteY6" fmla="*/ 492127 h 492127"/>
                <a:gd name="connsiteX7" fmla="*/ 183623 w 514351"/>
                <a:gd name="connsiteY7" fmla="*/ 492127 h 492127"/>
                <a:gd name="connsiteX8" fmla="*/ 1 w 514351"/>
                <a:gd name="connsiteY8" fmla="*/ 308505 h 492127"/>
                <a:gd name="connsiteX9" fmla="*/ 1 w 514351"/>
                <a:gd name="connsiteY9" fmla="*/ 273049 h 492127"/>
                <a:gd name="connsiteX10" fmla="*/ 0 w 514351"/>
                <a:gd name="connsiteY10" fmla="*/ 273049 h 49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1" h="492127">
                  <a:moveTo>
                    <a:pt x="0" y="0"/>
                  </a:moveTo>
                  <a:lnTo>
                    <a:pt x="273049" y="0"/>
                  </a:lnTo>
                  <a:lnTo>
                    <a:pt x="273049" y="2"/>
                  </a:lnTo>
                  <a:lnTo>
                    <a:pt x="330729" y="2"/>
                  </a:lnTo>
                  <a:cubicBezTo>
                    <a:pt x="432141" y="2"/>
                    <a:pt x="514351" y="82212"/>
                    <a:pt x="514351" y="183624"/>
                  </a:cubicBezTo>
                  <a:lnTo>
                    <a:pt x="514351" y="308505"/>
                  </a:lnTo>
                  <a:cubicBezTo>
                    <a:pt x="514351" y="409917"/>
                    <a:pt x="432141" y="492127"/>
                    <a:pt x="330729" y="492127"/>
                  </a:cubicBezTo>
                  <a:lnTo>
                    <a:pt x="183623" y="492127"/>
                  </a:lnTo>
                  <a:cubicBezTo>
                    <a:pt x="82211" y="492127"/>
                    <a:pt x="1" y="409917"/>
                    <a:pt x="1" y="308505"/>
                  </a:cubicBezTo>
                  <a:lnTo>
                    <a:pt x="1" y="273049"/>
                  </a:lnTo>
                  <a:lnTo>
                    <a:pt x="0" y="273049"/>
                  </a:ln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2B76C42-1209-684D-84C2-3355662F41AB}"/>
              </a:ext>
            </a:extLst>
          </p:cNvPr>
          <p:cNvGrpSpPr/>
          <p:nvPr userDrawn="1"/>
        </p:nvGrpSpPr>
        <p:grpSpPr>
          <a:xfrm>
            <a:off x="430319" y="974655"/>
            <a:ext cx="2208187" cy="5052821"/>
            <a:chOff x="430319" y="974655"/>
            <a:chExt cx="2208187" cy="5052821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5A8B4EC0-0251-D14B-83ED-B597EFB7A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0319" y="3926629"/>
              <a:ext cx="2040823" cy="2100847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745F3BE-C199-664E-A206-CEAE5A69E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97521" y="2561632"/>
              <a:ext cx="1971095" cy="605355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6B1B53C-7084-F640-8FFF-4B8695B3C2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7627" y="974655"/>
              <a:ext cx="2110879" cy="55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538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 (Textbox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387D9469-2533-1542-9F3B-23AEAAF06B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525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DB8A7CE-9A11-F143-B5F4-FD8B79F27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88225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rot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02F03AD7-2B5D-F041-8F44-B89CC23B5C4A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12C503C7-038E-F845-B7D8-FBD39A721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98E1343-4D5F-470C-ADF3-0F861FF3B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4065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orange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1752F9D-037C-3448-8FEC-5E34CD53AEEF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9168A11-4ABE-8047-96E9-FA68A8C7D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E590D86-E727-4E65-A73A-1DFBE87D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3067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elb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7F59312-43F4-3D49-9549-A72415F75032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727C102-BA24-5F48-B6A0-FA6679230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0E2189E-05D5-428B-8E56-B2138895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34351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rün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8C87D9-FCFD-484E-9A5A-1D6448A5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4930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blau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5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8C87D9-FCFD-484E-9A5A-1D6448A5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041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rau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6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8C87D9-FCFD-484E-9A5A-1D6448A5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2351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rot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89E595D-F9C7-1744-8CDD-DA3FCB79B7EB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BF82CCF3-58A4-7746-B1BE-6A7B87C40A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30DBB8B-29B7-4278-94AD-504659D9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6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orange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E2A648-B088-674F-BA62-AE8B631ADBEF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C071971-F948-B64F-9B7B-279AD2966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E398A8D-3746-41B1-8E20-3DC595F2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5947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elb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87F9EC7-831D-274C-BD06-AE59E0431853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0A2D919-767D-774F-8E4C-3539329A5D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4E38B10-CD87-49B8-B39D-D4D81B2C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064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au 3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6A6F0ED-5CC3-1040-BAF3-6E3EAF0A70AF}"/>
              </a:ext>
            </a:extLst>
          </p:cNvPr>
          <p:cNvSpPr/>
          <p:nvPr userDrawn="1"/>
        </p:nvSpPr>
        <p:spPr>
          <a:xfrm>
            <a:off x="3919993" y="3428999"/>
            <a:ext cx="8316250" cy="2765067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6BB918-BE4F-C64D-9890-9E355128E9DC}"/>
              </a:ext>
            </a:extLst>
          </p:cNvPr>
          <p:cNvSpPr/>
          <p:nvPr userDrawn="1"/>
        </p:nvSpPr>
        <p:spPr>
          <a:xfrm>
            <a:off x="0" y="0"/>
            <a:ext cx="29014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CA18A0-FFE8-C444-A16F-186AF6EC050B}"/>
              </a:ext>
            </a:extLst>
          </p:cNvPr>
          <p:cNvGrpSpPr/>
          <p:nvPr userDrawn="1"/>
        </p:nvGrpSpPr>
        <p:grpSpPr>
          <a:xfrm>
            <a:off x="6306094" y="1130991"/>
            <a:ext cx="2525517" cy="1768595"/>
            <a:chOff x="4180338" y="-3520170"/>
            <a:chExt cx="3530017" cy="2472037"/>
          </a:xfrm>
          <a:effectLst/>
        </p:grpSpPr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id="{6A30E2AB-66D3-1B4D-97D7-320EBF7A062B}"/>
                </a:ext>
              </a:extLst>
            </p:cNvPr>
            <p:cNvSpPr/>
            <p:nvPr userDrawn="1"/>
          </p:nvSpPr>
          <p:spPr>
            <a:xfrm>
              <a:off x="4180338" y="-3520170"/>
              <a:ext cx="2256623" cy="2159114"/>
            </a:xfrm>
            <a:custGeom>
              <a:avLst/>
              <a:gdLst>
                <a:gd name="connsiteX0" fmla="*/ 183622 w 514350"/>
                <a:gd name="connsiteY0" fmla="*/ 0 h 492125"/>
                <a:gd name="connsiteX1" fmla="*/ 330728 w 514350"/>
                <a:gd name="connsiteY1" fmla="*/ 0 h 492125"/>
                <a:gd name="connsiteX2" fmla="*/ 514350 w 514350"/>
                <a:gd name="connsiteY2" fmla="*/ 183622 h 492125"/>
                <a:gd name="connsiteX3" fmla="*/ 514350 w 514350"/>
                <a:gd name="connsiteY3" fmla="*/ 308503 h 492125"/>
                <a:gd name="connsiteX4" fmla="*/ 514349 w 514350"/>
                <a:gd name="connsiteY4" fmla="*/ 308508 h 492125"/>
                <a:gd name="connsiteX5" fmla="*/ 514349 w 514350"/>
                <a:gd name="connsiteY5" fmla="*/ 492124 h 492125"/>
                <a:gd name="connsiteX6" fmla="*/ 330738 w 514350"/>
                <a:gd name="connsiteY6" fmla="*/ 492124 h 492125"/>
                <a:gd name="connsiteX7" fmla="*/ 330728 w 514350"/>
                <a:gd name="connsiteY7" fmla="*/ 492125 h 492125"/>
                <a:gd name="connsiteX8" fmla="*/ 183622 w 514350"/>
                <a:gd name="connsiteY8" fmla="*/ 492125 h 492125"/>
                <a:gd name="connsiteX9" fmla="*/ 0 w 514350"/>
                <a:gd name="connsiteY9" fmla="*/ 308503 h 492125"/>
                <a:gd name="connsiteX10" fmla="*/ 0 w 514350"/>
                <a:gd name="connsiteY10" fmla="*/ 183622 h 492125"/>
                <a:gd name="connsiteX11" fmla="*/ 183622 w 514350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492125">
                  <a:moveTo>
                    <a:pt x="183622" y="0"/>
                  </a:moveTo>
                  <a:lnTo>
                    <a:pt x="330728" y="0"/>
                  </a:lnTo>
                  <a:cubicBezTo>
                    <a:pt x="432140" y="0"/>
                    <a:pt x="514350" y="82210"/>
                    <a:pt x="514350" y="183622"/>
                  </a:cubicBezTo>
                  <a:lnTo>
                    <a:pt x="514350" y="308503"/>
                  </a:lnTo>
                  <a:lnTo>
                    <a:pt x="514349" y="308508"/>
                  </a:lnTo>
                  <a:lnTo>
                    <a:pt x="514349" y="492124"/>
                  </a:lnTo>
                  <a:lnTo>
                    <a:pt x="330738" y="492124"/>
                  </a:lnTo>
                  <a:lnTo>
                    <a:pt x="330728" y="492125"/>
                  </a:lnTo>
                  <a:lnTo>
                    <a:pt x="183622" y="492125"/>
                  </a:lnTo>
                  <a:cubicBezTo>
                    <a:pt x="82210" y="492125"/>
                    <a:pt x="0" y="409915"/>
                    <a:pt x="0" y="308503"/>
                  </a:cubicBezTo>
                  <a:lnTo>
                    <a:pt x="0" y="183622"/>
                  </a:lnTo>
                  <a:cubicBezTo>
                    <a:pt x="0" y="82210"/>
                    <a:pt x="82210" y="0"/>
                    <a:pt x="183622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id="{28919A32-3729-914A-96B1-7E6A78253CC0}"/>
                </a:ext>
              </a:extLst>
            </p:cNvPr>
            <p:cNvSpPr/>
            <p:nvPr userDrawn="1"/>
          </p:nvSpPr>
          <p:spPr>
            <a:xfrm>
              <a:off x="6743751" y="-2849016"/>
              <a:ext cx="966604" cy="924834"/>
            </a:xfrm>
            <a:custGeom>
              <a:avLst/>
              <a:gdLst>
                <a:gd name="connsiteX0" fmla="*/ 183624 w 514352"/>
                <a:gd name="connsiteY0" fmla="*/ 0 h 492125"/>
                <a:gd name="connsiteX1" fmla="*/ 330730 w 514352"/>
                <a:gd name="connsiteY1" fmla="*/ 0 h 492125"/>
                <a:gd name="connsiteX2" fmla="*/ 514352 w 514352"/>
                <a:gd name="connsiteY2" fmla="*/ 183622 h 492125"/>
                <a:gd name="connsiteX3" fmla="*/ 514352 w 514352"/>
                <a:gd name="connsiteY3" fmla="*/ 308503 h 492125"/>
                <a:gd name="connsiteX4" fmla="*/ 330730 w 514352"/>
                <a:gd name="connsiteY4" fmla="*/ 492125 h 492125"/>
                <a:gd name="connsiteX5" fmla="*/ 183624 w 514352"/>
                <a:gd name="connsiteY5" fmla="*/ 492125 h 492125"/>
                <a:gd name="connsiteX6" fmla="*/ 183614 w 514352"/>
                <a:gd name="connsiteY6" fmla="*/ 492124 h 492125"/>
                <a:gd name="connsiteX7" fmla="*/ 0 w 514352"/>
                <a:gd name="connsiteY7" fmla="*/ 492124 h 492125"/>
                <a:gd name="connsiteX8" fmla="*/ 0 w 514352"/>
                <a:gd name="connsiteY8" fmla="*/ 219075 h 492125"/>
                <a:gd name="connsiteX9" fmla="*/ 2 w 514352"/>
                <a:gd name="connsiteY9" fmla="*/ 219075 h 492125"/>
                <a:gd name="connsiteX10" fmla="*/ 2 w 514352"/>
                <a:gd name="connsiteY10" fmla="*/ 183622 h 492125"/>
                <a:gd name="connsiteX11" fmla="*/ 183624 w 514352"/>
                <a:gd name="connsiteY11" fmla="*/ 0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2" h="492125">
                  <a:moveTo>
                    <a:pt x="183624" y="0"/>
                  </a:moveTo>
                  <a:lnTo>
                    <a:pt x="330730" y="0"/>
                  </a:lnTo>
                  <a:cubicBezTo>
                    <a:pt x="432142" y="0"/>
                    <a:pt x="514352" y="82210"/>
                    <a:pt x="514352" y="183622"/>
                  </a:cubicBezTo>
                  <a:lnTo>
                    <a:pt x="514352" y="308503"/>
                  </a:lnTo>
                  <a:cubicBezTo>
                    <a:pt x="514352" y="409915"/>
                    <a:pt x="432142" y="492125"/>
                    <a:pt x="330730" y="492125"/>
                  </a:cubicBezTo>
                  <a:lnTo>
                    <a:pt x="183624" y="492125"/>
                  </a:lnTo>
                  <a:lnTo>
                    <a:pt x="183614" y="492124"/>
                  </a:lnTo>
                  <a:lnTo>
                    <a:pt x="0" y="492124"/>
                  </a:lnTo>
                  <a:lnTo>
                    <a:pt x="0" y="219075"/>
                  </a:lnTo>
                  <a:lnTo>
                    <a:pt x="2" y="219075"/>
                  </a:lnTo>
                  <a:lnTo>
                    <a:pt x="2" y="183622"/>
                  </a:lnTo>
                  <a:cubicBezTo>
                    <a:pt x="2" y="82210"/>
                    <a:pt x="82212" y="0"/>
                    <a:pt x="183624" y="0"/>
                  </a:cubicBez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F027B30C-4DA1-8747-9E44-8028738B288E}"/>
                </a:ext>
              </a:extLst>
            </p:cNvPr>
            <p:cNvSpPr/>
            <p:nvPr userDrawn="1"/>
          </p:nvSpPr>
          <p:spPr>
            <a:xfrm>
              <a:off x="6636643" y="-1637828"/>
              <a:ext cx="616325" cy="589695"/>
            </a:xfrm>
            <a:custGeom>
              <a:avLst/>
              <a:gdLst>
                <a:gd name="connsiteX0" fmla="*/ 0 w 514351"/>
                <a:gd name="connsiteY0" fmla="*/ 0 h 492127"/>
                <a:gd name="connsiteX1" fmla="*/ 273049 w 514351"/>
                <a:gd name="connsiteY1" fmla="*/ 0 h 492127"/>
                <a:gd name="connsiteX2" fmla="*/ 273049 w 514351"/>
                <a:gd name="connsiteY2" fmla="*/ 2 h 492127"/>
                <a:gd name="connsiteX3" fmla="*/ 330729 w 514351"/>
                <a:gd name="connsiteY3" fmla="*/ 2 h 492127"/>
                <a:gd name="connsiteX4" fmla="*/ 514351 w 514351"/>
                <a:gd name="connsiteY4" fmla="*/ 183624 h 492127"/>
                <a:gd name="connsiteX5" fmla="*/ 514351 w 514351"/>
                <a:gd name="connsiteY5" fmla="*/ 308505 h 492127"/>
                <a:gd name="connsiteX6" fmla="*/ 330729 w 514351"/>
                <a:gd name="connsiteY6" fmla="*/ 492127 h 492127"/>
                <a:gd name="connsiteX7" fmla="*/ 183623 w 514351"/>
                <a:gd name="connsiteY7" fmla="*/ 492127 h 492127"/>
                <a:gd name="connsiteX8" fmla="*/ 1 w 514351"/>
                <a:gd name="connsiteY8" fmla="*/ 308505 h 492127"/>
                <a:gd name="connsiteX9" fmla="*/ 1 w 514351"/>
                <a:gd name="connsiteY9" fmla="*/ 273049 h 492127"/>
                <a:gd name="connsiteX10" fmla="*/ 0 w 514351"/>
                <a:gd name="connsiteY10" fmla="*/ 273049 h 49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51" h="492127">
                  <a:moveTo>
                    <a:pt x="0" y="0"/>
                  </a:moveTo>
                  <a:lnTo>
                    <a:pt x="273049" y="0"/>
                  </a:lnTo>
                  <a:lnTo>
                    <a:pt x="273049" y="2"/>
                  </a:lnTo>
                  <a:lnTo>
                    <a:pt x="330729" y="2"/>
                  </a:lnTo>
                  <a:cubicBezTo>
                    <a:pt x="432141" y="2"/>
                    <a:pt x="514351" y="82212"/>
                    <a:pt x="514351" y="183624"/>
                  </a:cubicBezTo>
                  <a:lnTo>
                    <a:pt x="514351" y="308505"/>
                  </a:lnTo>
                  <a:cubicBezTo>
                    <a:pt x="514351" y="409917"/>
                    <a:pt x="432141" y="492127"/>
                    <a:pt x="330729" y="492127"/>
                  </a:cubicBezTo>
                  <a:lnTo>
                    <a:pt x="183623" y="492127"/>
                  </a:lnTo>
                  <a:cubicBezTo>
                    <a:pt x="82211" y="492127"/>
                    <a:pt x="1" y="409917"/>
                    <a:pt x="1" y="308505"/>
                  </a:cubicBezTo>
                  <a:lnTo>
                    <a:pt x="1" y="273049"/>
                  </a:lnTo>
                  <a:lnTo>
                    <a:pt x="0" y="273049"/>
                  </a:lnTo>
                  <a:close/>
                </a:path>
              </a:pathLst>
            </a:custGeom>
            <a:noFill/>
            <a:ln w="635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0ABCE2AE-4742-4740-B2F1-295D47E6C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6703" y="3900432"/>
            <a:ext cx="7282831" cy="1822200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br>
              <a:rPr lang="de-DE"/>
            </a:br>
            <a:r>
              <a:rPr lang="de-DE"/>
              <a:t>(3-zeilig)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3C83FE2-0FD8-6349-BB07-047CEC25FC21}"/>
              </a:ext>
            </a:extLst>
          </p:cNvPr>
          <p:cNvGrpSpPr/>
          <p:nvPr userDrawn="1"/>
        </p:nvGrpSpPr>
        <p:grpSpPr>
          <a:xfrm>
            <a:off x="430319" y="974655"/>
            <a:ext cx="2208187" cy="5052821"/>
            <a:chOff x="430319" y="974655"/>
            <a:chExt cx="2208187" cy="5052821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8B2CE27-909A-0E49-853F-84AA52DD7F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0319" y="3926629"/>
              <a:ext cx="2040823" cy="2100847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3AE7CDF-E9DC-DF41-A06F-7BE738B7C1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97521" y="2561632"/>
              <a:ext cx="1971095" cy="605355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3BF5337-553E-F54D-BD31-E110B6F88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7627" y="974655"/>
              <a:ext cx="2110879" cy="55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032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rün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4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A3D78-2014-4D34-B9FA-2BA077A0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2194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rot/blau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5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A3D78-2014-4D34-B9FA-2BA077A0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0530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rot/grau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A3D78-2014-4D34-B9FA-2BA077A0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2164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rot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F7D9DDB-3BD7-8949-852A-4C8C04D68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094CD7F-E4D6-4387-855A-D2B818BA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3508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orange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E357392-7379-4C44-9A7F-C8DB3D714D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82BA276-BF2C-4F79-BAC0-2805538D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72183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elb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AE7561-3F36-6E4E-973A-943C7D7565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E64D2F6-AC34-498C-A670-F8AED16D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652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rün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08800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blau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7405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/grau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6000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rot (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F97EFFB-FAB9-46CF-8C0E-16EDE5AC45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0008" y="1557338"/>
            <a:ext cx="9312392" cy="4270968"/>
          </a:xfrm>
        </p:spPr>
        <p:txBody>
          <a:bodyPr/>
          <a:lstStyle>
            <a:lvl1pPr marL="457200" indent="-457200">
              <a:buClr>
                <a:srgbClr val="E51433"/>
              </a:buClr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24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37595C1-A2AF-504E-AEAB-83EAA297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583755"/>
            <a:ext cx="8353424" cy="72923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Agenda-Überschrift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7099" y="2312988"/>
            <a:ext cx="8353425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943856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 (Text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46040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545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 (Tabe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0811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B98EFF87-23AF-4340-A725-7C1DA198985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799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 (Textbox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387D9469-2533-1542-9F3B-23AEAAF06B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525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DB8A7CE-9A11-F143-B5F4-FD8B79F27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37903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rot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02F03AD7-2B5D-F041-8F44-B89CC23B5C4A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12C503C7-038E-F845-B7D8-FBD39A721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98E1343-4D5F-470C-ADF3-0F861FF3B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47318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orange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1752F9D-037C-3448-8FEC-5E34CD53AEEF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9168A11-4ABE-8047-96E9-FA68A8C7D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E590D86-E727-4E65-A73A-1DFBE87D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51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elb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7F59312-43F4-3D49-9549-A72415F75032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727C102-BA24-5F48-B6A0-FA6679230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0E2189E-05D5-428B-8E56-B2138895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6804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rün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8C87D9-FCFD-484E-9A5A-1D6448A5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13072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blau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5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8C87D9-FCFD-484E-9A5A-1D6448A5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3535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rau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chemeClr val="accent6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8C87D9-FCFD-484E-9A5A-1D6448A5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0956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rot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89E595D-F9C7-1744-8CDD-DA3FCB79B7EB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BF82CCF3-58A4-7746-B1BE-6A7B87C40A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30DBB8B-29B7-4278-94AD-504659D9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28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37595C1-A2AF-504E-AEAB-83EAA297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583755"/>
            <a:ext cx="8353424" cy="72923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Agenda-Überschrift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7099" y="2312988"/>
            <a:ext cx="8353425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0135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orange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E2A648-B088-674F-BA62-AE8B631ADBEF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C071971-F948-B64F-9B7B-279AD2966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E398A8D-3746-41B1-8E20-3DC595F2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elb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87F9EC7-831D-274C-BD06-AE59E0431853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0A2D919-767D-774F-8E4C-3539329A5D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4E38B10-CD87-49B8-B39D-D4D81B2C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861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rün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4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A3D78-2014-4D34-B9FA-2BA077A0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1721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orange/blau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5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A3D78-2014-4D34-B9FA-2BA077A0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9923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orange/grau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A3D78-2014-4D34-B9FA-2BA077A0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526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rot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F7D9DDB-3BD7-8949-852A-4C8C04D68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094CD7F-E4D6-4387-855A-D2B818BA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8847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orange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E357392-7379-4C44-9A7F-C8DB3D714D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82BA276-BF2C-4F79-BAC0-2805538D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49098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elb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AE7561-3F36-6E4E-973A-943C7D7565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E64D2F6-AC34-498C-A670-F8AED16D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0139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rün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9890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blau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009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37595C1-A2AF-504E-AEAB-83EAA297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583755"/>
            <a:ext cx="8353424" cy="72923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Agenda-Überschrift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7099" y="2312988"/>
            <a:ext cx="8353425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03260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/grau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18494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orange (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9EA0CC5-1E1D-4B48-8BE3-8A117EE2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F97EFFB-FAB9-46CF-8C0E-16EDE5AC45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0008" y="1557338"/>
            <a:ext cx="9312392" cy="4270968"/>
          </a:xfrm>
        </p:spPr>
        <p:txBody>
          <a:bodyPr/>
          <a:lstStyle>
            <a:lvl1pPr marL="457200" indent="-457200">
              <a:buClr>
                <a:srgbClr val="E51433"/>
              </a:buClr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778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8334C02-826E-4607-A0C4-2036E2FE8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Quellen-Überschrift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129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 (Text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003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blau (Tabe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B98EFF87-23AF-4340-A725-7C1DA198985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51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 (Textbox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387D9469-2533-1542-9F3B-23AEAAF06B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525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DB8A7CE-9A11-F143-B5F4-FD8B79F27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882250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grün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02F03AD7-2B5D-F041-8F44-B89CC23B5C4A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rgbClr val="00A74D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12C503C7-038E-F845-B7D8-FBD39A721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440652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orange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1752F9D-037C-3448-8FEC-5E34CD53AEEF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rgbClr val="EE720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9168A11-4ABE-8047-96E9-FA68A8C7D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230678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rot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7F59312-43F4-3D49-9549-A72415F75032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rgbClr val="B50900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727C102-BA24-5F48-B6A0-FA6679230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343513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blau (Textbox + Bla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703118F-1D89-2643-AFB5-C724EFC4DF41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custGeom>
            <a:avLst/>
            <a:gdLst>
              <a:gd name="connsiteX0" fmla="*/ 1032923 w 2893357"/>
              <a:gd name="connsiteY0" fmla="*/ 0 h 2768335"/>
              <a:gd name="connsiteX1" fmla="*/ 1860434 w 2893357"/>
              <a:gd name="connsiteY1" fmla="*/ 0 h 2768335"/>
              <a:gd name="connsiteX2" fmla="*/ 2893357 w 2893357"/>
              <a:gd name="connsiteY2" fmla="*/ 1032923 h 2768335"/>
              <a:gd name="connsiteX3" fmla="*/ 2893357 w 2893357"/>
              <a:gd name="connsiteY3" fmla="*/ 1735412 h 2768335"/>
              <a:gd name="connsiteX4" fmla="*/ 2893351 w 2893357"/>
              <a:gd name="connsiteY4" fmla="*/ 1735440 h 2768335"/>
              <a:gd name="connsiteX5" fmla="*/ 2893351 w 2893357"/>
              <a:gd name="connsiteY5" fmla="*/ 2768329 h 2768335"/>
              <a:gd name="connsiteX6" fmla="*/ 1860490 w 2893357"/>
              <a:gd name="connsiteY6" fmla="*/ 2768329 h 2768335"/>
              <a:gd name="connsiteX7" fmla="*/ 1860434 w 2893357"/>
              <a:gd name="connsiteY7" fmla="*/ 2768335 h 2768335"/>
              <a:gd name="connsiteX8" fmla="*/ 1032923 w 2893357"/>
              <a:gd name="connsiteY8" fmla="*/ 2768335 h 2768335"/>
              <a:gd name="connsiteX9" fmla="*/ 0 w 2893357"/>
              <a:gd name="connsiteY9" fmla="*/ 1735412 h 2768335"/>
              <a:gd name="connsiteX10" fmla="*/ 0 w 2893357"/>
              <a:gd name="connsiteY10" fmla="*/ 1032923 h 2768335"/>
              <a:gd name="connsiteX11" fmla="*/ 1032923 w 2893357"/>
              <a:gd name="connsiteY11" fmla="*/ 0 h 276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3357" h="2768335">
                <a:moveTo>
                  <a:pt x="1032923" y="0"/>
                </a:moveTo>
                <a:lnTo>
                  <a:pt x="1860434" y="0"/>
                </a:lnTo>
                <a:cubicBezTo>
                  <a:pt x="2430904" y="0"/>
                  <a:pt x="2893357" y="462453"/>
                  <a:pt x="2893357" y="1032923"/>
                </a:cubicBezTo>
                <a:lnTo>
                  <a:pt x="2893357" y="1735412"/>
                </a:lnTo>
                <a:lnTo>
                  <a:pt x="2893351" y="1735440"/>
                </a:lnTo>
                <a:lnTo>
                  <a:pt x="2893351" y="2768329"/>
                </a:lnTo>
                <a:lnTo>
                  <a:pt x="1860490" y="2768329"/>
                </a:lnTo>
                <a:lnTo>
                  <a:pt x="1860434" y="2768335"/>
                </a:lnTo>
                <a:lnTo>
                  <a:pt x="1032923" y="2768335"/>
                </a:lnTo>
                <a:cubicBezTo>
                  <a:pt x="462454" y="2768335"/>
                  <a:pt x="0" y="2305882"/>
                  <a:pt x="0" y="1735412"/>
                </a:cubicBezTo>
                <a:lnTo>
                  <a:pt x="0" y="1032923"/>
                </a:lnTo>
                <a:cubicBezTo>
                  <a:pt x="0" y="462453"/>
                  <a:pt x="462454" y="0"/>
                  <a:pt x="1032923" y="0"/>
                </a:cubicBezTo>
                <a:close/>
              </a:path>
            </a:pathLst>
          </a:custGeom>
          <a:ln w="38100">
            <a:solidFill>
              <a:srgbClr val="009FE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79C09C4-CE8B-0B4D-9607-BB9B76937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4493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37595C1-A2AF-504E-AEAB-83EAA297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583755"/>
            <a:ext cx="8353424" cy="72923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Agenda-Überschrift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7099" y="2312988"/>
            <a:ext cx="8353425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92087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rot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89E595D-F9C7-1744-8CDD-DA3FCB79B7EB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rgbClr val="B50900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BF82CCF3-58A4-7746-B1BE-6A7B87C40A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62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grün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E2A648-B088-674F-BA62-AE8B631ADBEF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rgbClr val="00A74D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C071971-F948-B64F-9B7B-279AD2966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15947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blau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87F9EC7-831D-274C-BD06-AE59E0431853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rgbClr val="009FE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0A2D919-767D-774F-8E4C-3539329A5D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40648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orange (Textbox + Quadr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DC2C2C-3CE1-5548-9F4C-3A0986E29796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817971" y="2316428"/>
            <a:ext cx="2893357" cy="2768335"/>
          </a:xfrm>
          <a:prstGeom prst="rect">
            <a:avLst/>
          </a:prstGeom>
          <a:ln w="38100">
            <a:solidFill>
              <a:srgbClr val="EE7203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BBA1CA-FC55-774C-B088-CF814BEC4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621946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F7D9DDB-3BD7-8949-852A-4C8C04D68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635088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rot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rgbClr val="B50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E357392-7379-4C44-9A7F-C8DB3D714D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6721834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orange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rgbClr val="EE7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AE7561-3F36-6E4E-973A-943C7D7565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06520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blau/grün (Textbox + Str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E7416B9-2184-334E-820E-477BC3CA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12628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63657C9-CEF5-1D49-B142-795A75D9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umsplatzhalter 7">
            <a:extLst>
              <a:ext uri="{FF2B5EF4-FFF2-40B4-BE49-F238E27FC236}">
                <a16:creationId xmlns:a16="http://schemas.microsoft.com/office/drawing/2014/main" id="{16985F24-9C56-404E-A678-B257849D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7BC5115-0372-8E40-A7C1-576E05DA465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75065" y="2312989"/>
            <a:ext cx="0" cy="2771774"/>
          </a:xfrm>
          <a:prstGeom prst="line">
            <a:avLst/>
          </a:prstGeom>
          <a:ln w="38100">
            <a:solidFill>
              <a:srgbClr val="00A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BA52270-8F83-1743-BBAD-5709CB82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7368" y="2315497"/>
            <a:ext cx="3753156" cy="276926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EE769C1-CDB4-1B48-841B-1F18EA85F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572000" cy="49323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608800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1"/>
          </p:nvPr>
        </p:nvSpPr>
        <p:spPr>
          <a:xfrm>
            <a:off x="719403" y="1295401"/>
            <a:ext cx="10862997" cy="4343401"/>
          </a:xfrm>
        </p:spPr>
        <p:txBody>
          <a:bodyPr/>
          <a:lstStyle>
            <a:lvl1pPr>
              <a:buClr>
                <a:srgbClr val="E51433"/>
              </a:buClr>
              <a:defRPr/>
            </a:lvl1pPr>
          </a:lstStyle>
          <a:p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idx="12" hasCustomPrompt="1"/>
          </p:nvPr>
        </p:nvSpPr>
        <p:spPr>
          <a:xfrm>
            <a:off x="609600" y="5638802"/>
            <a:ext cx="10972800" cy="383116"/>
          </a:xfrm>
        </p:spPr>
        <p:txBody>
          <a:bodyPr/>
          <a:lstStyle>
            <a:lvl1pPr marL="0" indent="0" algn="r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36468164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051" y="260350"/>
            <a:ext cx="10972800" cy="66856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775" y="6356938"/>
            <a:ext cx="2845283" cy="3642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0F1E03-805C-6F44-86F6-B4AA2464094A}" type="datetime1">
              <a:rPr lang="de-DE" altLang="de-DE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30.09.2020</a:t>
            </a:fld>
            <a:endParaRPr lang="de-DE" altLang="de-DE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4762" y="6356938"/>
            <a:ext cx="3862489" cy="3642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970249" y="6356938"/>
            <a:ext cx="2843473" cy="3642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B260A2-4D29-814F-9653-636024B1740E}" type="slidenum">
              <a:rPr lang="de-DE" altLang="de-DE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de-DE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37595C1-A2AF-504E-AEAB-83EAA297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7100" y="1583755"/>
            <a:ext cx="8353424" cy="72923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Agenda-Überschrift bearbeiten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7099" y="2312988"/>
            <a:ext cx="8353425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lnSpc>
                <a:spcPct val="150000"/>
              </a:lnSpc>
              <a:buSzPct val="120000"/>
              <a:buFont typeface="+mj-lt"/>
              <a:buAutoNum type="arabicPeriod"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36483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4BA7-7580-4AFC-9A7A-AC5145B2C994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A8D-B575-4A61-9F93-09C41FDAE6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415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folie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84EE0-06E7-AB4D-B12C-23B74C5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2312988"/>
            <a:ext cx="8353425" cy="2771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rgbClr val="B50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30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rot (Text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D069077-CCBA-704A-9C61-60806FD5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SzPct val="120000"/>
              <a:buFont typeface="+mj-lt"/>
              <a:buNone/>
              <a:defRPr sz="2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lnSpc>
                <a:spcPct val="150000"/>
              </a:lnSpc>
              <a:buSzPct val="120000"/>
              <a:buFont typeface="+mj-lt"/>
              <a:buNone/>
              <a:defRPr sz="18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+mj-lt"/>
              <a:buNone/>
              <a:tabLst/>
              <a:defRPr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5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lnSpc>
                <a:spcPct val="150000"/>
              </a:lnSpc>
              <a:buSzPct val="120000"/>
              <a:buFont typeface="+mj-lt"/>
              <a:buNone/>
              <a:defRPr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Formatvorlagen des Textmasters bearbeiten</a:t>
            </a:r>
          </a:p>
          <a:p>
            <a:pPr marL="125730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lang="de-DE"/>
              <a:t>	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69BFB-C518-6844-96EB-80ED8C21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46040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7440B515-2D97-4048-A79F-170D28C0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30A16BB7-4F99-3C4F-8184-DCD5DA6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244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0143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0582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3442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7389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208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4701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40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5.emf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5.emf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5.emf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C9FE5DDE-F509-FD48-AC8B-A184AE79B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192" y="6308079"/>
            <a:ext cx="46576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DD8DA5-410C-8744-89BD-B4C9D50D7E83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D88FE5-6646-0A49-8E24-5036C272E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12766" b="3333"/>
          <a:stretch/>
        </p:blipFill>
        <p:spPr>
          <a:xfrm>
            <a:off x="0" y="-2"/>
            <a:ext cx="122476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943" r:id="rId2"/>
    <p:sldLayoutId id="2147483942" r:id="rId3"/>
    <p:sldLayoutId id="2147483941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A6687078-472A-8647-BB6C-ABDC49736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2890" t="12766" b="3333"/>
          <a:stretch/>
        </p:blipFill>
        <p:spPr>
          <a:xfrm>
            <a:off x="2803504" y="-2"/>
            <a:ext cx="9444143" cy="6858001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F7B7A400-5068-9D4B-97B3-B671AFB16349}"/>
              </a:ext>
            </a:extLst>
          </p:cNvPr>
          <p:cNvSpPr/>
          <p:nvPr userDrawn="1"/>
        </p:nvSpPr>
        <p:spPr>
          <a:xfrm>
            <a:off x="2803505" y="0"/>
            <a:ext cx="9444142" cy="6857999"/>
          </a:xfrm>
          <a:prstGeom prst="rect">
            <a:avLst/>
          </a:prstGeom>
          <a:solidFill>
            <a:schemeClr val="bg2">
              <a:alpha val="9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41FA895-EC35-E64E-9964-5BD7B8933B88}"/>
              </a:ext>
            </a:extLst>
          </p:cNvPr>
          <p:cNvCxnSpPr>
            <a:cxnSpLocks/>
          </p:cNvCxnSpPr>
          <p:nvPr userDrawn="1"/>
        </p:nvCxnSpPr>
        <p:spPr>
          <a:xfrm>
            <a:off x="2299504" y="879675"/>
            <a:ext cx="100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B2DA4A-696E-1146-9DB7-B3E359B9C7FF}"/>
              </a:ext>
            </a:extLst>
          </p:cNvPr>
          <p:cNvCxnSpPr>
            <a:cxnSpLocks/>
          </p:cNvCxnSpPr>
          <p:nvPr userDrawn="1"/>
        </p:nvCxnSpPr>
        <p:spPr>
          <a:xfrm>
            <a:off x="1149752" y="879675"/>
            <a:ext cx="1008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E669136E-8C27-2A43-AB96-63F75C2E5B15}"/>
              </a:ext>
            </a:extLst>
          </p:cNvPr>
          <p:cNvCxnSpPr>
            <a:cxnSpLocks/>
          </p:cNvCxnSpPr>
          <p:nvPr userDrawn="1"/>
        </p:nvCxnSpPr>
        <p:spPr>
          <a:xfrm>
            <a:off x="0" y="879675"/>
            <a:ext cx="1008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9">
            <a:extLst>
              <a:ext uri="{FF2B5EF4-FFF2-40B4-BE49-F238E27FC236}">
                <a16:creationId xmlns:a16="http://schemas.microsoft.com/office/drawing/2014/main" id="{D4FC6612-DA20-4CDF-A6BF-DD6E96995048}"/>
              </a:ext>
            </a:extLst>
          </p:cNvPr>
          <p:cNvCxnSpPr>
            <a:cxnSpLocks/>
          </p:cNvCxnSpPr>
          <p:nvPr userDrawn="1"/>
        </p:nvCxnSpPr>
        <p:spPr>
          <a:xfrm>
            <a:off x="4609656" y="879675"/>
            <a:ext cx="100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1">
            <a:extLst>
              <a:ext uri="{FF2B5EF4-FFF2-40B4-BE49-F238E27FC236}">
                <a16:creationId xmlns:a16="http://schemas.microsoft.com/office/drawing/2014/main" id="{424822B8-82AC-45F6-B4DB-A00DCAF304F6}"/>
              </a:ext>
            </a:extLst>
          </p:cNvPr>
          <p:cNvCxnSpPr>
            <a:cxnSpLocks/>
          </p:cNvCxnSpPr>
          <p:nvPr userDrawn="1"/>
        </p:nvCxnSpPr>
        <p:spPr>
          <a:xfrm>
            <a:off x="3459904" y="879675"/>
            <a:ext cx="100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9">
            <a:extLst>
              <a:ext uri="{FF2B5EF4-FFF2-40B4-BE49-F238E27FC236}">
                <a16:creationId xmlns:a16="http://schemas.microsoft.com/office/drawing/2014/main" id="{66B260E3-6D1F-4712-96A9-8A1FE7F3ED1B}"/>
              </a:ext>
            </a:extLst>
          </p:cNvPr>
          <p:cNvCxnSpPr>
            <a:cxnSpLocks/>
          </p:cNvCxnSpPr>
          <p:nvPr userDrawn="1"/>
        </p:nvCxnSpPr>
        <p:spPr>
          <a:xfrm>
            <a:off x="5759408" y="879675"/>
            <a:ext cx="6488239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FA6A5BF-BFE0-C848-9792-5F7A93B2E8DE}"/>
              </a:ext>
            </a:extLst>
          </p:cNvPr>
          <p:cNvGrpSpPr/>
          <p:nvPr userDrawn="1"/>
        </p:nvGrpSpPr>
        <p:grpSpPr>
          <a:xfrm>
            <a:off x="504000" y="1735718"/>
            <a:ext cx="1680698" cy="3909861"/>
            <a:chOff x="510039" y="781224"/>
            <a:chExt cx="2110879" cy="491060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F7C2F58-BA12-C344-9019-4ACFBEF479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744510" y="4001595"/>
              <a:ext cx="1641941" cy="1690233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52F9ECD-EAF0-7940-9C16-66A25F022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579933" y="2368201"/>
              <a:ext cx="1971095" cy="605355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F644C7A-51C1-4846-9234-4B8E9AD83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510039" y="781224"/>
              <a:ext cx="2110879" cy="55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6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904" r:id="rId2"/>
    <p:sldLayoutId id="2147483905" r:id="rId3"/>
    <p:sldLayoutId id="2147483906" r:id="rId4"/>
    <p:sldLayoutId id="2147483963" r:id="rId5"/>
    <p:sldLayoutId id="2147483964" r:id="rId6"/>
    <p:sldLayoutId id="2147483945" r:id="rId7"/>
    <p:sldLayoutId id="2147483946" r:id="rId8"/>
    <p:sldLayoutId id="2147483965" r:id="rId9"/>
    <p:sldLayoutId id="2147483966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1" userDrawn="1">
          <p15:clr>
            <a:srgbClr val="F26B43"/>
          </p15:clr>
        </p15:guide>
        <p15:guide id="3" pos="1776" userDrawn="1">
          <p15:clr>
            <a:srgbClr val="F26B43"/>
          </p15:clr>
        </p15:guide>
        <p15:guide id="4" orient="horz" pos="2296" userDrawn="1">
          <p15:clr>
            <a:srgbClr val="F26B43"/>
          </p15:clr>
        </p15:guide>
        <p15:guide id="5" orient="horz" pos="572" userDrawn="1">
          <p15:clr>
            <a:srgbClr val="F26B43"/>
          </p15:clr>
        </p15:guide>
        <p15:guide id="6" pos="7446" userDrawn="1">
          <p15:clr>
            <a:srgbClr val="F26B43"/>
          </p15:clr>
        </p15:guide>
        <p15:guide id="7" orient="horz" pos="4088" userDrawn="1">
          <p15:clr>
            <a:srgbClr val="F26B43"/>
          </p15:clr>
        </p15:guide>
        <p15:guide id="8" pos="3205" userDrawn="1">
          <p15:clr>
            <a:srgbClr val="F26B43"/>
          </p15:clr>
        </p15:guide>
        <p15:guide id="9" orient="horz" pos="3203" userDrawn="1">
          <p15:clr>
            <a:srgbClr val="F26B43"/>
          </p15:clr>
        </p15:guide>
        <p15:guide id="10" orient="horz" pos="1480" userDrawn="1">
          <p15:clr>
            <a:srgbClr val="F26B43"/>
          </p15:clr>
        </p15:guide>
        <p15:guide id="11" pos="6040" userDrawn="1">
          <p15:clr>
            <a:srgbClr val="F26B43"/>
          </p15:clr>
        </p15:guide>
        <p15:guide id="12" pos="2184" userDrawn="1">
          <p15:clr>
            <a:srgbClr val="F26B43"/>
          </p15:clr>
        </p15:guide>
        <p15:guide id="13" orient="horz" pos="98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7F73ADF2-FB81-8148-BDF8-62CDC07B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2890" t="12766" b="3333"/>
          <a:stretch/>
        </p:blipFill>
        <p:spPr>
          <a:xfrm>
            <a:off x="2803504" y="-2"/>
            <a:ext cx="9444143" cy="685800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1E695B84-D53D-A74C-B635-EC70616FCBC1}"/>
              </a:ext>
            </a:extLst>
          </p:cNvPr>
          <p:cNvSpPr/>
          <p:nvPr userDrawn="1"/>
        </p:nvSpPr>
        <p:spPr>
          <a:xfrm>
            <a:off x="2803505" y="0"/>
            <a:ext cx="9444142" cy="6857999"/>
          </a:xfrm>
          <a:prstGeom prst="rect">
            <a:avLst/>
          </a:prstGeom>
          <a:solidFill>
            <a:schemeClr val="bg2">
              <a:alpha val="9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Gerade Verbindung 9">
            <a:extLst>
              <a:ext uri="{FF2B5EF4-FFF2-40B4-BE49-F238E27FC236}">
                <a16:creationId xmlns:a16="http://schemas.microsoft.com/office/drawing/2014/main" id="{B471390E-E0AD-4D92-93D2-98D8DC92508F}"/>
              </a:ext>
            </a:extLst>
          </p:cNvPr>
          <p:cNvCxnSpPr>
            <a:cxnSpLocks/>
          </p:cNvCxnSpPr>
          <p:nvPr userDrawn="1"/>
        </p:nvCxnSpPr>
        <p:spPr>
          <a:xfrm>
            <a:off x="2299504" y="879675"/>
            <a:ext cx="100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1">
            <a:extLst>
              <a:ext uri="{FF2B5EF4-FFF2-40B4-BE49-F238E27FC236}">
                <a16:creationId xmlns:a16="http://schemas.microsoft.com/office/drawing/2014/main" id="{FD745ED9-8C10-4769-A3F7-44D69DC46B94}"/>
              </a:ext>
            </a:extLst>
          </p:cNvPr>
          <p:cNvCxnSpPr>
            <a:cxnSpLocks/>
          </p:cNvCxnSpPr>
          <p:nvPr userDrawn="1"/>
        </p:nvCxnSpPr>
        <p:spPr>
          <a:xfrm>
            <a:off x="1149752" y="879675"/>
            <a:ext cx="1008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2">
            <a:extLst>
              <a:ext uri="{FF2B5EF4-FFF2-40B4-BE49-F238E27FC236}">
                <a16:creationId xmlns:a16="http://schemas.microsoft.com/office/drawing/2014/main" id="{ED0BDFB9-4F33-4A30-93C6-4F874407CE5E}"/>
              </a:ext>
            </a:extLst>
          </p:cNvPr>
          <p:cNvCxnSpPr>
            <a:cxnSpLocks/>
          </p:cNvCxnSpPr>
          <p:nvPr userDrawn="1"/>
        </p:nvCxnSpPr>
        <p:spPr>
          <a:xfrm>
            <a:off x="0" y="879675"/>
            <a:ext cx="1008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9">
            <a:extLst>
              <a:ext uri="{FF2B5EF4-FFF2-40B4-BE49-F238E27FC236}">
                <a16:creationId xmlns:a16="http://schemas.microsoft.com/office/drawing/2014/main" id="{32C76B63-9D76-4813-BD75-88327F8CCBE4}"/>
              </a:ext>
            </a:extLst>
          </p:cNvPr>
          <p:cNvCxnSpPr>
            <a:cxnSpLocks/>
          </p:cNvCxnSpPr>
          <p:nvPr userDrawn="1"/>
        </p:nvCxnSpPr>
        <p:spPr>
          <a:xfrm>
            <a:off x="4609656" y="879675"/>
            <a:ext cx="100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11">
            <a:extLst>
              <a:ext uri="{FF2B5EF4-FFF2-40B4-BE49-F238E27FC236}">
                <a16:creationId xmlns:a16="http://schemas.microsoft.com/office/drawing/2014/main" id="{D2BCB064-A2A0-4B1F-8F7A-5D17871B7B58}"/>
              </a:ext>
            </a:extLst>
          </p:cNvPr>
          <p:cNvCxnSpPr>
            <a:cxnSpLocks/>
          </p:cNvCxnSpPr>
          <p:nvPr userDrawn="1"/>
        </p:nvCxnSpPr>
        <p:spPr>
          <a:xfrm>
            <a:off x="3459904" y="879675"/>
            <a:ext cx="100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9">
            <a:extLst>
              <a:ext uri="{FF2B5EF4-FFF2-40B4-BE49-F238E27FC236}">
                <a16:creationId xmlns:a16="http://schemas.microsoft.com/office/drawing/2014/main" id="{4B0B6D5D-8104-4DB8-9226-3C173AF4DD10}"/>
              </a:ext>
            </a:extLst>
          </p:cNvPr>
          <p:cNvCxnSpPr>
            <a:cxnSpLocks/>
          </p:cNvCxnSpPr>
          <p:nvPr userDrawn="1"/>
        </p:nvCxnSpPr>
        <p:spPr>
          <a:xfrm>
            <a:off x="5759408" y="879675"/>
            <a:ext cx="6488239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3C06949-F96A-5F4B-9234-BB4291D5F9BF}"/>
              </a:ext>
            </a:extLst>
          </p:cNvPr>
          <p:cNvGrpSpPr/>
          <p:nvPr userDrawn="1"/>
        </p:nvGrpSpPr>
        <p:grpSpPr>
          <a:xfrm>
            <a:off x="504000" y="1735718"/>
            <a:ext cx="1680698" cy="3909861"/>
            <a:chOff x="510039" y="781224"/>
            <a:chExt cx="2110879" cy="4910604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EB5F650-A58D-C044-BD83-B6958B7F2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744510" y="4001595"/>
              <a:ext cx="1641941" cy="1690233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0E532B0-B01A-D440-8956-D7920FD4F4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579933" y="2368201"/>
              <a:ext cx="1971095" cy="605355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6F36070-78B1-5E41-9795-FF35FC9EC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510039" y="781224"/>
              <a:ext cx="2110879" cy="55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45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78" r:id="rId2"/>
    <p:sldLayoutId id="2147483879" r:id="rId3"/>
    <p:sldLayoutId id="2147483900" r:id="rId4"/>
    <p:sldLayoutId id="2147483867" r:id="rId5"/>
    <p:sldLayoutId id="2147483909" r:id="rId6"/>
    <p:sldLayoutId id="2147483863" r:id="rId7"/>
    <p:sldLayoutId id="2147483901" r:id="rId8"/>
    <p:sldLayoutId id="2147483902" r:id="rId9"/>
    <p:sldLayoutId id="2147483903" r:id="rId10"/>
    <p:sldLayoutId id="2147483862" r:id="rId11"/>
    <p:sldLayoutId id="214748391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1">
          <p15:clr>
            <a:srgbClr val="F26B43"/>
          </p15:clr>
        </p15:guide>
        <p15:guide id="3" pos="1776">
          <p15:clr>
            <a:srgbClr val="F26B43"/>
          </p15:clr>
        </p15:guide>
        <p15:guide id="4" orient="horz" pos="2319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pos="7446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pos="3205">
          <p15:clr>
            <a:srgbClr val="F26B43"/>
          </p15:clr>
        </p15:guide>
        <p15:guide id="9" orient="horz" pos="3203">
          <p15:clr>
            <a:srgbClr val="F26B43"/>
          </p15:clr>
        </p15:guide>
        <p15:guide id="10" orient="horz" pos="1457">
          <p15:clr>
            <a:srgbClr val="F26B43"/>
          </p15:clr>
        </p15:guide>
        <p15:guide id="11" pos="6040">
          <p15:clr>
            <a:srgbClr val="F26B43"/>
          </p15:clr>
        </p15:guide>
        <p15:guide id="12" pos="2184">
          <p15:clr>
            <a:srgbClr val="F26B43"/>
          </p15:clr>
        </p15:guide>
        <p15:guide id="13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389BA11-5AF0-B44D-826B-F83ED3F2F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40613" t="12766" r="46063" b="3333"/>
          <a:stretch/>
        </p:blipFill>
        <p:spPr>
          <a:xfrm>
            <a:off x="-3" y="20732"/>
            <a:ext cx="1631953" cy="685800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0493BEF-E5ED-1747-B4F3-955CD244D243}"/>
              </a:ext>
            </a:extLst>
          </p:cNvPr>
          <p:cNvSpPr/>
          <p:nvPr userDrawn="1"/>
        </p:nvSpPr>
        <p:spPr>
          <a:xfrm>
            <a:off x="0" y="20732"/>
            <a:ext cx="1653752" cy="6858001"/>
          </a:xfrm>
          <a:prstGeom prst="rect">
            <a:avLst/>
          </a:prstGeom>
          <a:solidFill>
            <a:schemeClr val="bg2">
              <a:alpha val="9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86701B-F90F-2047-8BCA-0B7DCF94258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292082" y="240506"/>
            <a:ext cx="1680698" cy="445030"/>
          </a:xfrm>
          <a:prstGeom prst="rect">
            <a:avLst/>
          </a:prstGeom>
        </p:spPr>
      </p:pic>
      <p:sp>
        <p:nvSpPr>
          <p:cNvPr id="22" name="Foliennummernplatzhalter 1">
            <a:extLst>
              <a:ext uri="{FF2B5EF4-FFF2-40B4-BE49-F238E27FC236}">
                <a16:creationId xmlns:a16="http://schemas.microsoft.com/office/drawing/2014/main" id="{5C455AE1-8B6B-6948-9D01-50942B309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Datumsplatzhalter 7">
            <a:extLst>
              <a:ext uri="{FF2B5EF4-FFF2-40B4-BE49-F238E27FC236}">
                <a16:creationId xmlns:a16="http://schemas.microsoft.com/office/drawing/2014/main" id="{513632EA-D9C0-0F41-9259-F3BC3F94C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25" name="Gerade Verbindung 9">
            <a:extLst>
              <a:ext uri="{FF2B5EF4-FFF2-40B4-BE49-F238E27FC236}">
                <a16:creationId xmlns:a16="http://schemas.microsoft.com/office/drawing/2014/main" id="{BAE71080-0609-429E-A184-FA7F6ADA6CA6}"/>
              </a:ext>
            </a:extLst>
          </p:cNvPr>
          <p:cNvCxnSpPr>
            <a:cxnSpLocks/>
          </p:cNvCxnSpPr>
          <p:nvPr userDrawn="1"/>
        </p:nvCxnSpPr>
        <p:spPr>
          <a:xfrm>
            <a:off x="2299504" y="879675"/>
            <a:ext cx="100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1">
            <a:extLst>
              <a:ext uri="{FF2B5EF4-FFF2-40B4-BE49-F238E27FC236}">
                <a16:creationId xmlns:a16="http://schemas.microsoft.com/office/drawing/2014/main" id="{04CFBD97-31BF-4680-8E48-3584F9C0591D}"/>
              </a:ext>
            </a:extLst>
          </p:cNvPr>
          <p:cNvCxnSpPr>
            <a:cxnSpLocks/>
          </p:cNvCxnSpPr>
          <p:nvPr userDrawn="1"/>
        </p:nvCxnSpPr>
        <p:spPr>
          <a:xfrm>
            <a:off x="1149752" y="879675"/>
            <a:ext cx="1008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12">
            <a:extLst>
              <a:ext uri="{FF2B5EF4-FFF2-40B4-BE49-F238E27FC236}">
                <a16:creationId xmlns:a16="http://schemas.microsoft.com/office/drawing/2014/main" id="{DBCB101D-BFB3-4EC7-835A-0C34A1216981}"/>
              </a:ext>
            </a:extLst>
          </p:cNvPr>
          <p:cNvCxnSpPr>
            <a:cxnSpLocks/>
          </p:cNvCxnSpPr>
          <p:nvPr userDrawn="1"/>
        </p:nvCxnSpPr>
        <p:spPr>
          <a:xfrm>
            <a:off x="0" y="879675"/>
            <a:ext cx="1008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9">
            <a:extLst>
              <a:ext uri="{FF2B5EF4-FFF2-40B4-BE49-F238E27FC236}">
                <a16:creationId xmlns:a16="http://schemas.microsoft.com/office/drawing/2014/main" id="{AEFF81A5-F535-49E2-8E47-AB7DC1F26F53}"/>
              </a:ext>
            </a:extLst>
          </p:cNvPr>
          <p:cNvCxnSpPr>
            <a:cxnSpLocks/>
          </p:cNvCxnSpPr>
          <p:nvPr userDrawn="1"/>
        </p:nvCxnSpPr>
        <p:spPr>
          <a:xfrm>
            <a:off x="4609656" y="879675"/>
            <a:ext cx="100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11">
            <a:extLst>
              <a:ext uri="{FF2B5EF4-FFF2-40B4-BE49-F238E27FC236}">
                <a16:creationId xmlns:a16="http://schemas.microsoft.com/office/drawing/2014/main" id="{72B959BA-8EED-4E08-9337-41990DA3B191}"/>
              </a:ext>
            </a:extLst>
          </p:cNvPr>
          <p:cNvCxnSpPr>
            <a:cxnSpLocks/>
          </p:cNvCxnSpPr>
          <p:nvPr userDrawn="1"/>
        </p:nvCxnSpPr>
        <p:spPr>
          <a:xfrm>
            <a:off x="3459904" y="879675"/>
            <a:ext cx="100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7">
            <a:extLst>
              <a:ext uri="{FF2B5EF4-FFF2-40B4-BE49-F238E27FC236}">
                <a16:creationId xmlns:a16="http://schemas.microsoft.com/office/drawing/2014/main" id="{C4AE4418-0B9F-4E70-8FDA-29A4A4AB09F0}"/>
              </a:ext>
            </a:extLst>
          </p:cNvPr>
          <p:cNvSpPr txBox="1">
            <a:spLocks/>
          </p:cNvSpPr>
          <p:nvPr userDrawn="1"/>
        </p:nvSpPr>
        <p:spPr>
          <a:xfrm>
            <a:off x="4202173" y="6513609"/>
            <a:ext cx="5062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www.kompetenzzentrum-usability.digital</a:t>
            </a:r>
          </a:p>
        </p:txBody>
      </p:sp>
      <p:cxnSp>
        <p:nvCxnSpPr>
          <p:cNvPr id="34" name="Gerade Verbindung 9">
            <a:extLst>
              <a:ext uri="{FF2B5EF4-FFF2-40B4-BE49-F238E27FC236}">
                <a16:creationId xmlns:a16="http://schemas.microsoft.com/office/drawing/2014/main" id="{8A4BC3C2-5CE7-4440-AEAC-3D8668373EE6}"/>
              </a:ext>
            </a:extLst>
          </p:cNvPr>
          <p:cNvCxnSpPr>
            <a:cxnSpLocks/>
          </p:cNvCxnSpPr>
          <p:nvPr userDrawn="1"/>
        </p:nvCxnSpPr>
        <p:spPr>
          <a:xfrm>
            <a:off x="5759408" y="879675"/>
            <a:ext cx="643259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87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944" r:id="rId2"/>
    <p:sldLayoutId id="2147483895" r:id="rId3"/>
    <p:sldLayoutId id="2147483853" r:id="rId4"/>
    <p:sldLayoutId id="2147483870" r:id="rId5"/>
    <p:sldLayoutId id="2147483871" r:id="rId6"/>
    <p:sldLayoutId id="2147483872" r:id="rId7"/>
    <p:sldLayoutId id="2147483873" r:id="rId8"/>
    <p:sldLayoutId id="2147483912" r:id="rId9"/>
    <p:sldLayoutId id="2147483913" r:id="rId10"/>
    <p:sldLayoutId id="2147483887" r:id="rId11"/>
    <p:sldLayoutId id="2147483888" r:id="rId12"/>
    <p:sldLayoutId id="2147483889" r:id="rId13"/>
    <p:sldLayoutId id="2147483890" r:id="rId14"/>
    <p:sldLayoutId id="2147483915" r:id="rId15"/>
    <p:sldLayoutId id="2147483914" r:id="rId16"/>
    <p:sldLayoutId id="2147483883" r:id="rId17"/>
    <p:sldLayoutId id="2147483884" r:id="rId18"/>
    <p:sldLayoutId id="2147483885" r:id="rId19"/>
    <p:sldLayoutId id="2147483886" r:id="rId20"/>
    <p:sldLayoutId id="2147483916" r:id="rId21"/>
    <p:sldLayoutId id="2147483917" r:id="rId22"/>
    <p:sldLayoutId id="2147483911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6">
          <p15:clr>
            <a:srgbClr val="F26B43"/>
          </p15:clr>
        </p15:guide>
        <p15:guide id="3" pos="1028">
          <p15:clr>
            <a:srgbClr val="F26B43"/>
          </p15:clr>
        </p15:guide>
        <p15:guide id="4" orient="horz" pos="2319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pos="7446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pos="2638">
          <p15:clr>
            <a:srgbClr val="F26B43"/>
          </p15:clr>
        </p15:guide>
        <p15:guide id="9" orient="horz" pos="3203">
          <p15:clr>
            <a:srgbClr val="F26B43"/>
          </p15:clr>
        </p15:guide>
        <p15:guide id="10" orient="horz" pos="1457">
          <p15:clr>
            <a:srgbClr val="F26B43"/>
          </p15:clr>
        </p15:guide>
        <p15:guide id="11" pos="5836">
          <p15:clr>
            <a:srgbClr val="F26B43"/>
          </p15:clr>
        </p15:guide>
        <p15:guide id="12" pos="1436">
          <p15:clr>
            <a:srgbClr val="F26B43"/>
          </p15:clr>
        </p15:guide>
        <p15:guide id="13" orient="horz" pos="981">
          <p15:clr>
            <a:srgbClr val="F26B43"/>
          </p15:clr>
        </p15:guide>
        <p15:guide id="14" orient="horz" pos="41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389BA11-5AF0-B44D-826B-F83ED3F2F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l="40613" t="12766" r="46063" b="3333"/>
          <a:stretch/>
        </p:blipFill>
        <p:spPr>
          <a:xfrm>
            <a:off x="-3" y="20732"/>
            <a:ext cx="1631953" cy="685800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0493BEF-E5ED-1747-B4F3-955CD244D243}"/>
              </a:ext>
            </a:extLst>
          </p:cNvPr>
          <p:cNvSpPr/>
          <p:nvPr userDrawn="1"/>
        </p:nvSpPr>
        <p:spPr>
          <a:xfrm>
            <a:off x="0" y="20732"/>
            <a:ext cx="1653752" cy="6858001"/>
          </a:xfrm>
          <a:prstGeom prst="rect">
            <a:avLst/>
          </a:prstGeom>
          <a:solidFill>
            <a:schemeClr val="bg2">
              <a:alpha val="9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86701B-F90F-2047-8BCA-0B7DCF94258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292082" y="240506"/>
            <a:ext cx="1680698" cy="445030"/>
          </a:xfrm>
          <a:prstGeom prst="rect">
            <a:avLst/>
          </a:prstGeom>
        </p:spPr>
      </p:pic>
      <p:sp>
        <p:nvSpPr>
          <p:cNvPr id="22" name="Foliennummernplatzhalter 1">
            <a:extLst>
              <a:ext uri="{FF2B5EF4-FFF2-40B4-BE49-F238E27FC236}">
                <a16:creationId xmlns:a16="http://schemas.microsoft.com/office/drawing/2014/main" id="{5C455AE1-8B6B-6948-9D01-50942B309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Datumsplatzhalter 7">
            <a:extLst>
              <a:ext uri="{FF2B5EF4-FFF2-40B4-BE49-F238E27FC236}">
                <a16:creationId xmlns:a16="http://schemas.microsoft.com/office/drawing/2014/main" id="{513632EA-D9C0-0F41-9259-F3BC3F94C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cxnSp>
        <p:nvCxnSpPr>
          <p:cNvPr id="25" name="Gerade Verbindung 9">
            <a:extLst>
              <a:ext uri="{FF2B5EF4-FFF2-40B4-BE49-F238E27FC236}">
                <a16:creationId xmlns:a16="http://schemas.microsoft.com/office/drawing/2014/main" id="{BAE71080-0609-429E-A184-FA7F6ADA6CA6}"/>
              </a:ext>
            </a:extLst>
          </p:cNvPr>
          <p:cNvCxnSpPr>
            <a:cxnSpLocks/>
          </p:cNvCxnSpPr>
          <p:nvPr userDrawn="1"/>
        </p:nvCxnSpPr>
        <p:spPr>
          <a:xfrm>
            <a:off x="2299504" y="879675"/>
            <a:ext cx="100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1">
            <a:extLst>
              <a:ext uri="{FF2B5EF4-FFF2-40B4-BE49-F238E27FC236}">
                <a16:creationId xmlns:a16="http://schemas.microsoft.com/office/drawing/2014/main" id="{04CFBD97-31BF-4680-8E48-3584F9C0591D}"/>
              </a:ext>
            </a:extLst>
          </p:cNvPr>
          <p:cNvCxnSpPr>
            <a:cxnSpLocks/>
          </p:cNvCxnSpPr>
          <p:nvPr userDrawn="1"/>
        </p:nvCxnSpPr>
        <p:spPr>
          <a:xfrm>
            <a:off x="1149752" y="879675"/>
            <a:ext cx="1008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12">
            <a:extLst>
              <a:ext uri="{FF2B5EF4-FFF2-40B4-BE49-F238E27FC236}">
                <a16:creationId xmlns:a16="http://schemas.microsoft.com/office/drawing/2014/main" id="{DBCB101D-BFB3-4EC7-835A-0C34A1216981}"/>
              </a:ext>
            </a:extLst>
          </p:cNvPr>
          <p:cNvCxnSpPr>
            <a:cxnSpLocks/>
          </p:cNvCxnSpPr>
          <p:nvPr userDrawn="1"/>
        </p:nvCxnSpPr>
        <p:spPr>
          <a:xfrm>
            <a:off x="0" y="879675"/>
            <a:ext cx="1008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9">
            <a:extLst>
              <a:ext uri="{FF2B5EF4-FFF2-40B4-BE49-F238E27FC236}">
                <a16:creationId xmlns:a16="http://schemas.microsoft.com/office/drawing/2014/main" id="{AEFF81A5-F535-49E2-8E47-AB7DC1F26F53}"/>
              </a:ext>
            </a:extLst>
          </p:cNvPr>
          <p:cNvCxnSpPr>
            <a:cxnSpLocks/>
          </p:cNvCxnSpPr>
          <p:nvPr userDrawn="1"/>
        </p:nvCxnSpPr>
        <p:spPr>
          <a:xfrm>
            <a:off x="4609656" y="879675"/>
            <a:ext cx="100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11">
            <a:extLst>
              <a:ext uri="{FF2B5EF4-FFF2-40B4-BE49-F238E27FC236}">
                <a16:creationId xmlns:a16="http://schemas.microsoft.com/office/drawing/2014/main" id="{72B959BA-8EED-4E08-9337-41990DA3B191}"/>
              </a:ext>
            </a:extLst>
          </p:cNvPr>
          <p:cNvCxnSpPr>
            <a:cxnSpLocks/>
          </p:cNvCxnSpPr>
          <p:nvPr userDrawn="1"/>
        </p:nvCxnSpPr>
        <p:spPr>
          <a:xfrm>
            <a:off x="3459904" y="879675"/>
            <a:ext cx="100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7">
            <a:extLst>
              <a:ext uri="{FF2B5EF4-FFF2-40B4-BE49-F238E27FC236}">
                <a16:creationId xmlns:a16="http://schemas.microsoft.com/office/drawing/2014/main" id="{C4AE4418-0B9F-4E70-8FDA-29A4A4AB09F0}"/>
              </a:ext>
            </a:extLst>
          </p:cNvPr>
          <p:cNvSpPr txBox="1">
            <a:spLocks/>
          </p:cNvSpPr>
          <p:nvPr userDrawn="1"/>
        </p:nvSpPr>
        <p:spPr>
          <a:xfrm>
            <a:off x="4202173" y="6513609"/>
            <a:ext cx="5062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www.kompetenzzentrum-usability.digital</a:t>
            </a:r>
          </a:p>
        </p:txBody>
      </p:sp>
      <p:cxnSp>
        <p:nvCxnSpPr>
          <p:cNvPr id="34" name="Gerade Verbindung 9">
            <a:extLst>
              <a:ext uri="{FF2B5EF4-FFF2-40B4-BE49-F238E27FC236}">
                <a16:creationId xmlns:a16="http://schemas.microsoft.com/office/drawing/2014/main" id="{8A4BC3C2-5CE7-4440-AEAC-3D8668373EE6}"/>
              </a:ext>
            </a:extLst>
          </p:cNvPr>
          <p:cNvCxnSpPr>
            <a:cxnSpLocks/>
          </p:cNvCxnSpPr>
          <p:nvPr userDrawn="1"/>
        </p:nvCxnSpPr>
        <p:spPr>
          <a:xfrm>
            <a:off x="5759408" y="879675"/>
            <a:ext cx="643259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25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6">
          <p15:clr>
            <a:srgbClr val="F26B43"/>
          </p15:clr>
        </p15:guide>
        <p15:guide id="3" pos="1028">
          <p15:clr>
            <a:srgbClr val="F26B43"/>
          </p15:clr>
        </p15:guide>
        <p15:guide id="4" orient="horz" pos="2319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pos="7446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pos="2638">
          <p15:clr>
            <a:srgbClr val="F26B43"/>
          </p15:clr>
        </p15:guide>
        <p15:guide id="9" orient="horz" pos="3203">
          <p15:clr>
            <a:srgbClr val="F26B43"/>
          </p15:clr>
        </p15:guide>
        <p15:guide id="10" orient="horz" pos="1457">
          <p15:clr>
            <a:srgbClr val="F26B43"/>
          </p15:clr>
        </p15:guide>
        <p15:guide id="11" pos="5836">
          <p15:clr>
            <a:srgbClr val="F26B43"/>
          </p15:clr>
        </p15:guide>
        <p15:guide id="12" pos="1436">
          <p15:clr>
            <a:srgbClr val="F26B43"/>
          </p15:clr>
        </p15:guide>
        <p15:guide id="13" orient="horz" pos="981">
          <p15:clr>
            <a:srgbClr val="F26B43"/>
          </p15:clr>
        </p15:guide>
        <p15:guide id="14" orient="horz" pos="41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46A49229-53A8-9C43-92E5-A27F9820C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613" t="12766" r="46063" b="3333"/>
          <a:stretch/>
        </p:blipFill>
        <p:spPr>
          <a:xfrm>
            <a:off x="-3" y="20732"/>
            <a:ext cx="1631953" cy="685800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4F564F8-A0BF-774A-9F6E-C34D3293DD88}"/>
              </a:ext>
            </a:extLst>
          </p:cNvPr>
          <p:cNvSpPr/>
          <p:nvPr userDrawn="1"/>
        </p:nvSpPr>
        <p:spPr>
          <a:xfrm>
            <a:off x="0" y="20731"/>
            <a:ext cx="1653752" cy="6858001"/>
          </a:xfrm>
          <a:prstGeom prst="rect">
            <a:avLst/>
          </a:prstGeom>
          <a:solidFill>
            <a:schemeClr val="bg2">
              <a:alpha val="9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86701B-F90F-2047-8BCA-0B7DCF942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92082" y="240506"/>
            <a:ext cx="1680698" cy="445030"/>
          </a:xfrm>
          <a:prstGeom prst="rect">
            <a:avLst/>
          </a:prstGeom>
        </p:spPr>
      </p:pic>
      <p:cxnSp>
        <p:nvCxnSpPr>
          <p:cNvPr id="16" name="Gerade Verbindung 9">
            <a:extLst>
              <a:ext uri="{FF2B5EF4-FFF2-40B4-BE49-F238E27FC236}">
                <a16:creationId xmlns:a16="http://schemas.microsoft.com/office/drawing/2014/main" id="{B3303D97-50B6-4ED5-BB0B-ACEB96020758}"/>
              </a:ext>
            </a:extLst>
          </p:cNvPr>
          <p:cNvCxnSpPr>
            <a:cxnSpLocks/>
          </p:cNvCxnSpPr>
          <p:nvPr userDrawn="1"/>
        </p:nvCxnSpPr>
        <p:spPr>
          <a:xfrm>
            <a:off x="2299504" y="879675"/>
            <a:ext cx="100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1">
            <a:extLst>
              <a:ext uri="{FF2B5EF4-FFF2-40B4-BE49-F238E27FC236}">
                <a16:creationId xmlns:a16="http://schemas.microsoft.com/office/drawing/2014/main" id="{53025A51-4A2A-4D51-8069-C757D09867EF}"/>
              </a:ext>
            </a:extLst>
          </p:cNvPr>
          <p:cNvCxnSpPr>
            <a:cxnSpLocks/>
          </p:cNvCxnSpPr>
          <p:nvPr userDrawn="1"/>
        </p:nvCxnSpPr>
        <p:spPr>
          <a:xfrm>
            <a:off x="1149752" y="879675"/>
            <a:ext cx="1008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2">
            <a:extLst>
              <a:ext uri="{FF2B5EF4-FFF2-40B4-BE49-F238E27FC236}">
                <a16:creationId xmlns:a16="http://schemas.microsoft.com/office/drawing/2014/main" id="{54A0F635-3B20-4FBF-82A8-1B53D202EF27}"/>
              </a:ext>
            </a:extLst>
          </p:cNvPr>
          <p:cNvCxnSpPr>
            <a:cxnSpLocks/>
          </p:cNvCxnSpPr>
          <p:nvPr userDrawn="1"/>
        </p:nvCxnSpPr>
        <p:spPr>
          <a:xfrm>
            <a:off x="0" y="879675"/>
            <a:ext cx="1008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9">
            <a:extLst>
              <a:ext uri="{FF2B5EF4-FFF2-40B4-BE49-F238E27FC236}">
                <a16:creationId xmlns:a16="http://schemas.microsoft.com/office/drawing/2014/main" id="{70765139-5255-4F1F-8D89-CB1ADC9B8F71}"/>
              </a:ext>
            </a:extLst>
          </p:cNvPr>
          <p:cNvCxnSpPr>
            <a:cxnSpLocks/>
          </p:cNvCxnSpPr>
          <p:nvPr userDrawn="1"/>
        </p:nvCxnSpPr>
        <p:spPr>
          <a:xfrm>
            <a:off x="4609656" y="879675"/>
            <a:ext cx="100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11">
            <a:extLst>
              <a:ext uri="{FF2B5EF4-FFF2-40B4-BE49-F238E27FC236}">
                <a16:creationId xmlns:a16="http://schemas.microsoft.com/office/drawing/2014/main" id="{37E4D127-FF1D-4C2B-B57A-DE8820F33E95}"/>
              </a:ext>
            </a:extLst>
          </p:cNvPr>
          <p:cNvCxnSpPr>
            <a:cxnSpLocks/>
          </p:cNvCxnSpPr>
          <p:nvPr userDrawn="1"/>
        </p:nvCxnSpPr>
        <p:spPr>
          <a:xfrm>
            <a:off x="3459904" y="879675"/>
            <a:ext cx="100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9">
            <a:extLst>
              <a:ext uri="{FF2B5EF4-FFF2-40B4-BE49-F238E27FC236}">
                <a16:creationId xmlns:a16="http://schemas.microsoft.com/office/drawing/2014/main" id="{CD8D1830-AD6B-47F4-9734-EE20C573251F}"/>
              </a:ext>
            </a:extLst>
          </p:cNvPr>
          <p:cNvCxnSpPr>
            <a:cxnSpLocks/>
          </p:cNvCxnSpPr>
          <p:nvPr userDrawn="1"/>
        </p:nvCxnSpPr>
        <p:spPr>
          <a:xfrm>
            <a:off x="5759408" y="879675"/>
            <a:ext cx="643259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liennummernplatzhalter 1">
            <a:extLst>
              <a:ext uri="{FF2B5EF4-FFF2-40B4-BE49-F238E27FC236}">
                <a16:creationId xmlns:a16="http://schemas.microsoft.com/office/drawing/2014/main" id="{FF0EA556-D831-4FC1-875B-4414C2417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" name="Datumsplatzhalter 7">
            <a:extLst>
              <a:ext uri="{FF2B5EF4-FFF2-40B4-BE49-F238E27FC236}">
                <a16:creationId xmlns:a16="http://schemas.microsoft.com/office/drawing/2014/main" id="{501F2CE6-D233-4B36-8617-BE19E4A3C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28" name="Datumsplatzhalter 7">
            <a:extLst>
              <a:ext uri="{FF2B5EF4-FFF2-40B4-BE49-F238E27FC236}">
                <a16:creationId xmlns:a16="http://schemas.microsoft.com/office/drawing/2014/main" id="{49581DFB-0D3E-48CF-A49C-7AB18598B06F}"/>
              </a:ext>
            </a:extLst>
          </p:cNvPr>
          <p:cNvSpPr txBox="1">
            <a:spLocks/>
          </p:cNvSpPr>
          <p:nvPr userDrawn="1"/>
        </p:nvSpPr>
        <p:spPr>
          <a:xfrm>
            <a:off x="4202173" y="6513609"/>
            <a:ext cx="5062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www.kompetenzzentrum-usability.digital</a:t>
            </a:r>
          </a:p>
        </p:txBody>
      </p:sp>
    </p:spTree>
    <p:extLst>
      <p:ext uri="{BB962C8B-B14F-4D97-AF65-F5344CB8AC3E}">
        <p14:creationId xmlns:p14="http://schemas.microsoft.com/office/powerpoint/2010/main" val="27377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6">
          <p15:clr>
            <a:srgbClr val="F26B43"/>
          </p15:clr>
        </p15:guide>
        <p15:guide id="3" pos="1028">
          <p15:clr>
            <a:srgbClr val="F26B43"/>
          </p15:clr>
        </p15:guide>
        <p15:guide id="4" orient="horz" pos="2319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pos="7446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pos="2638">
          <p15:clr>
            <a:srgbClr val="F26B43"/>
          </p15:clr>
        </p15:guide>
        <p15:guide id="9" orient="horz" pos="3203">
          <p15:clr>
            <a:srgbClr val="F26B43"/>
          </p15:clr>
        </p15:guide>
        <p15:guide id="10" orient="horz" pos="1457">
          <p15:clr>
            <a:srgbClr val="F26B43"/>
          </p15:clr>
        </p15:guide>
        <p15:guide id="11" pos="5836">
          <p15:clr>
            <a:srgbClr val="F26B43"/>
          </p15:clr>
        </p15:guide>
        <p15:guide id="12" pos="1436">
          <p15:clr>
            <a:srgbClr val="F26B43"/>
          </p15:clr>
        </p15:guide>
        <p15:guide id="13" orient="horz" pos="981">
          <p15:clr>
            <a:srgbClr val="F26B43"/>
          </p15:clr>
        </p15:guide>
        <p15:guide id="14" orient="horz" pos="41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389BA11-5AF0-B44D-826B-F83ED3F2F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40613" t="12766" r="46063" b="3333"/>
          <a:stretch/>
        </p:blipFill>
        <p:spPr>
          <a:xfrm>
            <a:off x="-3" y="20732"/>
            <a:ext cx="1631953" cy="685800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0493BEF-E5ED-1747-B4F3-955CD244D243}"/>
              </a:ext>
            </a:extLst>
          </p:cNvPr>
          <p:cNvSpPr/>
          <p:nvPr userDrawn="1"/>
        </p:nvSpPr>
        <p:spPr>
          <a:xfrm>
            <a:off x="0" y="20732"/>
            <a:ext cx="1653752" cy="6858001"/>
          </a:xfrm>
          <a:prstGeom prst="rect">
            <a:avLst/>
          </a:prstGeom>
          <a:solidFill>
            <a:schemeClr val="bg2">
              <a:alpha val="9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ABB1B2F-17DD-9A43-B676-15358DDFD080}"/>
              </a:ext>
            </a:extLst>
          </p:cNvPr>
          <p:cNvCxnSpPr>
            <a:cxnSpLocks/>
          </p:cNvCxnSpPr>
          <p:nvPr userDrawn="1"/>
        </p:nvCxnSpPr>
        <p:spPr>
          <a:xfrm>
            <a:off x="3449256" y="879675"/>
            <a:ext cx="8742744" cy="0"/>
          </a:xfrm>
          <a:prstGeom prst="line">
            <a:avLst/>
          </a:prstGeom>
          <a:ln w="381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41FA895-EC35-E64E-9964-5BD7B8933B88}"/>
              </a:ext>
            </a:extLst>
          </p:cNvPr>
          <p:cNvCxnSpPr>
            <a:cxnSpLocks/>
          </p:cNvCxnSpPr>
          <p:nvPr userDrawn="1"/>
        </p:nvCxnSpPr>
        <p:spPr>
          <a:xfrm>
            <a:off x="2299504" y="879675"/>
            <a:ext cx="1008000" cy="0"/>
          </a:xfrm>
          <a:prstGeom prst="line">
            <a:avLst/>
          </a:prstGeom>
          <a:ln w="38100">
            <a:solidFill>
              <a:srgbClr val="EE7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B2DA4A-696E-1146-9DB7-B3E359B9C7FF}"/>
              </a:ext>
            </a:extLst>
          </p:cNvPr>
          <p:cNvCxnSpPr>
            <a:cxnSpLocks/>
          </p:cNvCxnSpPr>
          <p:nvPr userDrawn="1"/>
        </p:nvCxnSpPr>
        <p:spPr>
          <a:xfrm>
            <a:off x="1149752" y="879675"/>
            <a:ext cx="1008000" cy="0"/>
          </a:xfrm>
          <a:prstGeom prst="line">
            <a:avLst/>
          </a:prstGeom>
          <a:ln w="38100">
            <a:solidFill>
              <a:srgbClr val="00A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E669136E-8C27-2A43-AB96-63F75C2E5B15}"/>
              </a:ext>
            </a:extLst>
          </p:cNvPr>
          <p:cNvCxnSpPr>
            <a:cxnSpLocks/>
          </p:cNvCxnSpPr>
          <p:nvPr userDrawn="1"/>
        </p:nvCxnSpPr>
        <p:spPr>
          <a:xfrm>
            <a:off x="0" y="879675"/>
            <a:ext cx="1008000" cy="0"/>
          </a:xfrm>
          <a:prstGeom prst="line">
            <a:avLst/>
          </a:prstGeom>
          <a:ln w="38100">
            <a:solidFill>
              <a:srgbClr val="B50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E786701B-F90F-2047-8BCA-0B7DCF94258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292082" y="240506"/>
            <a:ext cx="1680698" cy="445030"/>
          </a:xfrm>
          <a:prstGeom prst="rect">
            <a:avLst/>
          </a:prstGeom>
        </p:spPr>
      </p:pic>
      <p:sp>
        <p:nvSpPr>
          <p:cNvPr id="22" name="Foliennummernplatzhalter 1">
            <a:extLst>
              <a:ext uri="{FF2B5EF4-FFF2-40B4-BE49-F238E27FC236}">
                <a16:creationId xmlns:a16="http://schemas.microsoft.com/office/drawing/2014/main" id="{5C455AE1-8B6B-6948-9D01-50942B309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E217E8-C1D1-2347-B540-E64949CBBE0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Datumsplatzhalter 7">
            <a:extLst>
              <a:ext uri="{FF2B5EF4-FFF2-40B4-BE49-F238E27FC236}">
                <a16:creationId xmlns:a16="http://schemas.microsoft.com/office/drawing/2014/main" id="{513632EA-D9C0-0F41-9259-F3BC3F94C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9C5649C-97B8-9541-87A3-AF77DD23095F}"/>
              </a:ext>
            </a:extLst>
          </p:cNvPr>
          <p:cNvSpPr txBox="1"/>
          <p:nvPr userDrawn="1"/>
        </p:nvSpPr>
        <p:spPr>
          <a:xfrm>
            <a:off x="4187825" y="6489700"/>
            <a:ext cx="50768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www.kompetenzzentrum-usability.digital</a:t>
            </a:r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7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896" r:id="rId16"/>
    <p:sldLayoutId id="2147483897" r:id="rId17"/>
    <p:sldLayoutId id="2147483899" r:id="rId18"/>
    <p:sldLayoutId id="2147483907" r:id="rId19"/>
    <p:sldLayoutId id="2147483908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6">
          <p15:clr>
            <a:srgbClr val="F26B43"/>
          </p15:clr>
        </p15:guide>
        <p15:guide id="3" pos="1028">
          <p15:clr>
            <a:srgbClr val="F26B43"/>
          </p15:clr>
        </p15:guide>
        <p15:guide id="4" orient="horz" pos="2319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pos="7446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pos="2638">
          <p15:clr>
            <a:srgbClr val="F26B43"/>
          </p15:clr>
        </p15:guide>
        <p15:guide id="9" orient="horz" pos="3203">
          <p15:clr>
            <a:srgbClr val="F26B43"/>
          </p15:clr>
        </p15:guide>
        <p15:guide id="10" orient="horz" pos="1457">
          <p15:clr>
            <a:srgbClr val="F26B43"/>
          </p15:clr>
        </p15:guide>
        <p15:guide id="11" pos="5836">
          <p15:clr>
            <a:srgbClr val="F26B43"/>
          </p15:clr>
        </p15:guide>
        <p15:guide id="12" pos="1436">
          <p15:clr>
            <a:srgbClr val="F26B43"/>
          </p15:clr>
        </p15:guide>
        <p15:guide id="13" orient="horz" pos="981">
          <p15:clr>
            <a:srgbClr val="F26B43"/>
          </p15:clr>
        </p15:guide>
        <p15:guide id="14" orient="horz" pos="41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A1D8-CFFE-6442-9687-A195E7BFDEC3}" type="datetimeFigureOut">
              <a:rPr lang="de-DE" smtClean="0"/>
              <a:t>30.09.2020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C8FD0-E388-AB40-84FC-1B4CEB3C6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36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4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ialogflow/pricing?hl=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comments" Target="../comments/comment1.xml"/><Relationship Id="rId5" Type="http://schemas.openxmlformats.org/officeDocument/2006/relationships/image" Target="../media/image66.png"/><Relationship Id="rId4" Type="http://schemas.openxmlformats.org/officeDocument/2006/relationships/hyperlink" Target="https://www.youtube.com/watch?time_continue=44&amp;v=yT58gTXdQb8&amp;feature=emb_titl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ialogflow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comments" Target="../comments/commen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ialogflow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comments" Target="../comments/comment3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comments" Target="../comments/commen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FA054-2EF7-4FC8-BB80-31377566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Kompetenzzentrum Usability</a:t>
            </a:r>
            <a:br>
              <a:rPr lang="de-DE"/>
            </a:br>
            <a:r>
              <a:rPr lang="de-DE" sz="2400"/>
              <a:t>Schwerpunkt Mensch-KI Zusammenarbeit</a:t>
            </a: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35250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0"/>
    </mc:Choice>
    <mc:Fallback>
      <p:transition spd="slow" advTm="103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Woher kommen die Assistenten?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Google Shape;797;p127">
            <a:extLst>
              <a:ext uri="{FF2B5EF4-FFF2-40B4-BE49-F238E27FC236}">
                <a16:creationId xmlns:a16="http://schemas.microsoft.com/office/drawing/2014/main" id="{EE0C52FE-C8C3-A743-B011-DF22B440D7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8195" y="2757132"/>
            <a:ext cx="1518139" cy="184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98;p127">
            <a:extLst>
              <a:ext uri="{FF2B5EF4-FFF2-40B4-BE49-F238E27FC236}">
                <a16:creationId xmlns:a16="http://schemas.microsoft.com/office/drawing/2014/main" id="{972371E3-ADA4-0448-ABD4-1B3CE2193E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823" r="20829"/>
          <a:stretch/>
        </p:blipFill>
        <p:spPr>
          <a:xfrm>
            <a:off x="2075666" y="2222021"/>
            <a:ext cx="1648274" cy="2824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799;p127">
            <a:extLst>
              <a:ext uri="{FF2B5EF4-FFF2-40B4-BE49-F238E27FC236}">
                <a16:creationId xmlns:a16="http://schemas.microsoft.com/office/drawing/2014/main" id="{6DDA8A8E-47FD-5C4E-990E-94D5094D5858}"/>
              </a:ext>
            </a:extLst>
          </p:cNvPr>
          <p:cNvGrpSpPr/>
          <p:nvPr/>
        </p:nvGrpSpPr>
        <p:grpSpPr>
          <a:xfrm>
            <a:off x="5261956" y="3120374"/>
            <a:ext cx="1925675" cy="1097090"/>
            <a:chOff x="5824648" y="2179500"/>
            <a:chExt cx="1376850" cy="784500"/>
          </a:xfrm>
        </p:grpSpPr>
        <p:sp>
          <p:nvSpPr>
            <p:cNvPr id="9" name="Google Shape;800;p127">
              <a:extLst>
                <a:ext uri="{FF2B5EF4-FFF2-40B4-BE49-F238E27FC236}">
                  <a16:creationId xmlns:a16="http://schemas.microsoft.com/office/drawing/2014/main" id="{0DB8ED96-D478-6C4F-AC3A-D0EE55B7A3AD}"/>
                </a:ext>
              </a:extLst>
            </p:cNvPr>
            <p:cNvSpPr/>
            <p:nvPr/>
          </p:nvSpPr>
          <p:spPr>
            <a:xfrm>
              <a:off x="6119875" y="2179500"/>
              <a:ext cx="784500" cy="784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01;p127">
              <a:extLst>
                <a:ext uri="{FF2B5EF4-FFF2-40B4-BE49-F238E27FC236}">
                  <a16:creationId xmlns:a16="http://schemas.microsoft.com/office/drawing/2014/main" id="{C580981D-E2F6-C746-AA2B-07710F1623CF}"/>
                </a:ext>
              </a:extLst>
            </p:cNvPr>
            <p:cNvGrpSpPr/>
            <p:nvPr/>
          </p:nvGrpSpPr>
          <p:grpSpPr>
            <a:xfrm>
              <a:off x="6219963" y="2353875"/>
              <a:ext cx="584330" cy="226500"/>
              <a:chOff x="3086100" y="697425"/>
              <a:chExt cx="584330" cy="226500"/>
            </a:xfrm>
          </p:grpSpPr>
          <p:sp>
            <p:nvSpPr>
              <p:cNvPr id="13" name="Google Shape;802;p127">
                <a:extLst>
                  <a:ext uri="{FF2B5EF4-FFF2-40B4-BE49-F238E27FC236}">
                    <a16:creationId xmlns:a16="http://schemas.microsoft.com/office/drawing/2014/main" id="{1E44F1B8-2BBA-0B47-8B2B-0B8D024AA6D8}"/>
                  </a:ext>
                </a:extLst>
              </p:cNvPr>
              <p:cNvSpPr/>
              <p:nvPr/>
            </p:nvSpPr>
            <p:spPr>
              <a:xfrm>
                <a:off x="3086100" y="697425"/>
                <a:ext cx="226500" cy="2265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03;p127">
                <a:extLst>
                  <a:ext uri="{FF2B5EF4-FFF2-40B4-BE49-F238E27FC236}">
                    <a16:creationId xmlns:a16="http://schemas.microsoft.com/office/drawing/2014/main" id="{E4F8BA2B-C103-DA44-BAE3-ABAB80677435}"/>
                  </a:ext>
                </a:extLst>
              </p:cNvPr>
              <p:cNvSpPr/>
              <p:nvPr/>
            </p:nvSpPr>
            <p:spPr>
              <a:xfrm>
                <a:off x="3443930" y="697425"/>
                <a:ext cx="226500" cy="2265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804;p127">
              <a:extLst>
                <a:ext uri="{FF2B5EF4-FFF2-40B4-BE49-F238E27FC236}">
                  <a16:creationId xmlns:a16="http://schemas.microsoft.com/office/drawing/2014/main" id="{8E123C29-BB8B-1341-9793-225824BCCB16}"/>
                </a:ext>
              </a:extLst>
            </p:cNvPr>
            <p:cNvSpPr/>
            <p:nvPr/>
          </p:nvSpPr>
          <p:spPr>
            <a:xfrm rot="2433300">
              <a:off x="5882287" y="2329476"/>
              <a:ext cx="281923" cy="281500"/>
            </a:xfrm>
            <a:prstGeom prst="chord">
              <a:avLst>
                <a:gd name="adj1" fmla="val 2700000"/>
                <a:gd name="adj2" fmla="val 14137668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5;p127">
              <a:extLst>
                <a:ext uri="{FF2B5EF4-FFF2-40B4-BE49-F238E27FC236}">
                  <a16:creationId xmlns:a16="http://schemas.microsoft.com/office/drawing/2014/main" id="{B64F0F6E-65A3-AF48-8715-760732BD718D}"/>
                </a:ext>
              </a:extLst>
            </p:cNvPr>
            <p:cNvSpPr/>
            <p:nvPr/>
          </p:nvSpPr>
          <p:spPr>
            <a:xfrm rot="-2433300" flipH="1">
              <a:off x="6861937" y="2329476"/>
              <a:ext cx="281923" cy="281500"/>
            </a:xfrm>
            <a:prstGeom prst="chord">
              <a:avLst>
                <a:gd name="adj1" fmla="val 2700000"/>
                <a:gd name="adj2" fmla="val 14137668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3246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rmAutofit/>
          </a:bodyPr>
          <a:lstStyle/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 Textbasiertes Dialogsystem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 Anfragen können per Text oder Sprache gestellt werden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 Verarbeitung erfolgt automatisiert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373" y="293074"/>
            <a:ext cx="6985000" cy="460406"/>
          </a:xfrm>
        </p:spPr>
        <p:txBody>
          <a:bodyPr/>
          <a:lstStyle/>
          <a:p>
            <a:r>
              <a:rPr lang="de-DE" err="1"/>
              <a:t>Chatbots</a:t>
            </a:r>
            <a:endParaRPr lang="de-DE"/>
          </a:p>
        </p:txBody>
      </p:sp>
      <p:pic>
        <p:nvPicPr>
          <p:cNvPr id="2050" name="Picture 2" descr="Bildergebnis für chatbot">
            <a:extLst>
              <a:ext uri="{FF2B5EF4-FFF2-40B4-BE49-F238E27FC236}">
                <a16:creationId xmlns:a16="http://schemas.microsoft.com/office/drawing/2014/main" id="{3448EA17-66C1-4AC4-97F6-F0D8CA03A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73" y="3165054"/>
            <a:ext cx="5372380" cy="28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9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448150-B26C-144F-934D-6073879B1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9364" y="1574530"/>
            <a:ext cx="9540875" cy="911424"/>
          </a:xfrm>
        </p:spPr>
        <p:txBody>
          <a:bodyPr/>
          <a:lstStyle/>
          <a:p>
            <a:pPr algn="ctr"/>
            <a:r>
              <a:rPr lang="de-DE"/>
              <a:t>Eine Interaktionsschnittstelle zwischen </a:t>
            </a:r>
          </a:p>
          <a:p>
            <a:pPr algn="ctr"/>
            <a:r>
              <a:rPr lang="de-DE"/>
              <a:t>Mensch-Mensch, Mensch-System und System-System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Sprachassistenten als neuer </a:t>
            </a:r>
            <a:r>
              <a:rPr lang="de-DE" sz="2800" err="1"/>
              <a:t>Touchpoint</a:t>
            </a:r>
            <a:endParaRPr lang="de-DE" sz="28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9" name="Grafik 8" descr="Zwei Männer">
            <a:extLst>
              <a:ext uri="{FF2B5EF4-FFF2-40B4-BE49-F238E27FC236}">
                <a16:creationId xmlns:a16="http://schemas.microsoft.com/office/drawing/2014/main" id="{C4D21555-A47E-B14A-B2C0-D9BDDB87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3493" y="2979549"/>
            <a:ext cx="914400" cy="914400"/>
          </a:xfrm>
          <a:prstGeom prst="rect">
            <a:avLst/>
          </a:prstGeom>
        </p:spPr>
      </p:pic>
      <p:pic>
        <p:nvPicPr>
          <p:cNvPr id="11" name="Grafik 10" descr="Werkzeuge">
            <a:extLst>
              <a:ext uri="{FF2B5EF4-FFF2-40B4-BE49-F238E27FC236}">
                <a16:creationId xmlns:a16="http://schemas.microsoft.com/office/drawing/2014/main" id="{6B5743E7-A9CB-734E-9C81-CCF6E7351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4666" y="3094264"/>
            <a:ext cx="914400" cy="914400"/>
          </a:xfrm>
          <a:prstGeom prst="rect">
            <a:avLst/>
          </a:prstGeom>
        </p:spPr>
      </p:pic>
      <p:pic>
        <p:nvPicPr>
          <p:cNvPr id="13" name="Grafik 12" descr="Verbunden">
            <a:extLst>
              <a:ext uri="{FF2B5EF4-FFF2-40B4-BE49-F238E27FC236}">
                <a16:creationId xmlns:a16="http://schemas.microsoft.com/office/drawing/2014/main" id="{6BA7383A-A3ED-1C42-BAFA-FAD674732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36294" y="3118077"/>
            <a:ext cx="914400" cy="914400"/>
          </a:xfrm>
          <a:prstGeom prst="rect">
            <a:avLst/>
          </a:prstGeom>
        </p:spPr>
      </p:pic>
      <p:pic>
        <p:nvPicPr>
          <p:cNvPr id="17" name="Grafik 16" descr="Zuhause">
            <a:extLst>
              <a:ext uri="{FF2B5EF4-FFF2-40B4-BE49-F238E27FC236}">
                <a16:creationId xmlns:a16="http://schemas.microsoft.com/office/drawing/2014/main" id="{D5320CEE-C97A-E144-A16E-6910C2ADF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13241" y="2979549"/>
            <a:ext cx="914400" cy="914400"/>
          </a:xfrm>
          <a:prstGeom prst="rect">
            <a:avLst/>
          </a:prstGeom>
        </p:spPr>
      </p:pic>
      <p:pic>
        <p:nvPicPr>
          <p:cNvPr id="19" name="Grafik 18" descr="Aktenkoffer">
            <a:extLst>
              <a:ext uri="{FF2B5EF4-FFF2-40B4-BE49-F238E27FC236}">
                <a16:creationId xmlns:a16="http://schemas.microsoft.com/office/drawing/2014/main" id="{6EB2A1F0-0FF8-7140-AC04-737D5787C4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52063" y="3094264"/>
            <a:ext cx="914400" cy="9144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064095F-49AC-5445-B0DB-50A20CB648F2}"/>
              </a:ext>
            </a:extLst>
          </p:cNvPr>
          <p:cNvSpPr txBox="1"/>
          <p:nvPr/>
        </p:nvSpPr>
        <p:spPr>
          <a:xfrm>
            <a:off x="1893493" y="4392265"/>
            <a:ext cx="121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tx1">
                    <a:lumMod val="50000"/>
                  </a:schemeClr>
                </a:solidFill>
              </a:rPr>
              <a:t>Mitarbeiter und andere Kunden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7EFAF1E-6885-FF44-870D-6E6B4B95A247}"/>
              </a:ext>
            </a:extLst>
          </p:cNvPr>
          <p:cNvSpPr txBox="1"/>
          <p:nvPr/>
        </p:nvSpPr>
        <p:spPr>
          <a:xfrm>
            <a:off x="3854134" y="4387544"/>
            <a:ext cx="1213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tx1">
                    <a:lumMod val="50000"/>
                  </a:schemeClr>
                </a:solidFill>
              </a:rPr>
              <a:t>Physische und virtuelle Umgebung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F599374-3025-814B-9999-78902B778AA5}"/>
              </a:ext>
            </a:extLst>
          </p:cNvPr>
          <p:cNvSpPr txBox="1"/>
          <p:nvPr/>
        </p:nvSpPr>
        <p:spPr>
          <a:xfrm>
            <a:off x="5989397" y="4387544"/>
            <a:ext cx="121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tx1">
                    <a:lumMod val="50000"/>
                  </a:schemeClr>
                </a:solidFill>
              </a:rPr>
              <a:t>Objekte, Material, Werkzeug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7BB558F-7293-4643-9789-76F15AFBB7C8}"/>
              </a:ext>
            </a:extLst>
          </p:cNvPr>
          <p:cNvSpPr txBox="1"/>
          <p:nvPr/>
        </p:nvSpPr>
        <p:spPr>
          <a:xfrm>
            <a:off x="8033282" y="4387544"/>
            <a:ext cx="142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tx1">
                    <a:lumMod val="50000"/>
                  </a:schemeClr>
                </a:solidFill>
              </a:rPr>
              <a:t>Beteiligte</a:t>
            </a:r>
          </a:p>
          <a:p>
            <a:pPr algn="ctr"/>
            <a:r>
              <a:rPr lang="de-DE" sz="1600">
                <a:solidFill>
                  <a:schemeClr val="tx1">
                    <a:lumMod val="50000"/>
                  </a:schemeClr>
                </a:solidFill>
              </a:rPr>
              <a:t>Partner- Unternehmen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34A2700-75FF-1443-9EF1-2F37AEC6D602}"/>
              </a:ext>
            </a:extLst>
          </p:cNvPr>
          <p:cNvSpPr txBox="1"/>
          <p:nvPr/>
        </p:nvSpPr>
        <p:spPr>
          <a:xfrm>
            <a:off x="9833558" y="4397808"/>
            <a:ext cx="158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tx1">
                    <a:lumMod val="50000"/>
                  </a:schemeClr>
                </a:solidFill>
              </a:rPr>
              <a:t>Arbeitsabläufe und Rituale</a:t>
            </a:r>
          </a:p>
        </p:txBody>
      </p:sp>
      <p:pic>
        <p:nvPicPr>
          <p:cNvPr id="26" name="Google Shape;763;p126" descr="Shape 520">
            <a:extLst>
              <a:ext uri="{FF2B5EF4-FFF2-40B4-BE49-F238E27FC236}">
                <a16:creationId xmlns:a16="http://schemas.microsoft.com/office/drawing/2014/main" id="{E9D06245-AC8C-414E-A5A9-8708EB8CF10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58681" y="1117005"/>
            <a:ext cx="783115" cy="1232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73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739658-4285-D042-99C2-D24B674B19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B407FC-C2F6-AD46-B64B-BF64818151F1}" type="datetime1">
              <a:rPr lang="de-DE" smtClean="0"/>
              <a:t>30.09.2020</a:t>
            </a:fld>
            <a:endParaRPr lang="de-DE"/>
          </a:p>
        </p:txBody>
      </p:sp>
      <p:sp>
        <p:nvSpPr>
          <p:cNvPr id="21" name="Google Shape;862;p132">
            <a:extLst>
              <a:ext uri="{FF2B5EF4-FFF2-40B4-BE49-F238E27FC236}">
                <a16:creationId xmlns:a16="http://schemas.microsoft.com/office/drawing/2014/main" id="{AFD2AEB6-764C-284F-94C1-6F7B2D91A659}"/>
              </a:ext>
            </a:extLst>
          </p:cNvPr>
          <p:cNvSpPr/>
          <p:nvPr/>
        </p:nvSpPr>
        <p:spPr>
          <a:xfrm>
            <a:off x="5954973" y="1483894"/>
            <a:ext cx="4156200" cy="95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  <a:buFont typeface="Roboto Light"/>
              <a:buNone/>
            </a:pPr>
            <a:r>
              <a:rPr lang="de" sz="2400" kern="0">
                <a:solidFill>
                  <a:srgbClr val="0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Die Bedürfnisse der Nutzer verändern sich</a:t>
            </a:r>
            <a:endParaRPr sz="2400" kern="0">
              <a:solidFill>
                <a:srgbClr val="0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sz="28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" name="Google Shape;864;p132">
            <a:extLst>
              <a:ext uri="{FF2B5EF4-FFF2-40B4-BE49-F238E27FC236}">
                <a16:creationId xmlns:a16="http://schemas.microsoft.com/office/drawing/2014/main" id="{FA8320BA-166B-D547-B677-5A86CB6F979E}"/>
              </a:ext>
            </a:extLst>
          </p:cNvPr>
          <p:cNvSpPr/>
          <p:nvPr/>
        </p:nvSpPr>
        <p:spPr>
          <a:xfrm>
            <a:off x="5990839" y="2670891"/>
            <a:ext cx="4833042" cy="95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  <a:buFont typeface="Roboto Light"/>
              <a:buNone/>
            </a:pPr>
            <a:r>
              <a:rPr lang="de" kern="0">
                <a:solidFill>
                  <a:srgbClr val="000000"/>
                </a:solidFill>
                <a:ea typeface="Roboto Light"/>
                <a:cs typeface="Roboto Light"/>
                <a:sym typeface="Roboto Light"/>
              </a:rPr>
              <a:t>und sie wünschen sich ihre Erlebnisse:</a:t>
            </a: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lang="de" kern="0">
              <a:solidFill>
                <a:srgbClr val="000000"/>
              </a:solidFill>
              <a:ea typeface="Roboto Light"/>
              <a:cs typeface="Roboto Light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kern="0">
              <a:solidFill>
                <a:srgbClr val="000000"/>
              </a:solidFill>
              <a:ea typeface="Roboto Light"/>
              <a:cs typeface="Roboto Light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r>
              <a:rPr lang="de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			</a:t>
            </a:r>
            <a:r>
              <a:rPr lang="de" kern="0">
                <a:solidFill>
                  <a:srgbClr val="0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personalisiert</a:t>
            </a:r>
            <a:endParaRPr kern="0">
              <a:solidFill>
                <a:srgbClr val="0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r>
              <a:rPr lang="de" kern="0">
                <a:solidFill>
                  <a:srgbClr val="0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			in Echtzeit</a:t>
            </a:r>
            <a:endParaRPr kern="0">
              <a:solidFill>
                <a:srgbClr val="0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kern="0">
              <a:solidFill>
                <a:srgbClr val="0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r>
              <a:rPr lang="de" kern="0">
                <a:solidFill>
                  <a:srgbClr val="0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			überall verfügbar</a:t>
            </a:r>
            <a:endParaRPr kern="0">
              <a:solidFill>
                <a:srgbClr val="0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  <a:sym typeface="Roboto Light"/>
            </a:endParaRPr>
          </a:p>
          <a:p>
            <a:pPr>
              <a:buClr>
                <a:srgbClr val="000000"/>
              </a:buClr>
              <a:buSzPts val="2800"/>
              <a:buFont typeface="Roboto Light"/>
              <a:buNone/>
            </a:pPr>
            <a:endParaRPr sz="28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3" name="Google Shape;865;p132">
            <a:extLst>
              <a:ext uri="{FF2B5EF4-FFF2-40B4-BE49-F238E27FC236}">
                <a16:creationId xmlns:a16="http://schemas.microsoft.com/office/drawing/2014/main" id="{9B4F0DE0-1626-6F47-B300-540F317E6297}"/>
              </a:ext>
            </a:extLst>
          </p:cNvPr>
          <p:cNvGrpSpPr/>
          <p:nvPr/>
        </p:nvGrpSpPr>
        <p:grpSpPr>
          <a:xfrm>
            <a:off x="8074880" y="3861504"/>
            <a:ext cx="320781" cy="325572"/>
            <a:chOff x="-200025" y="5618163"/>
            <a:chExt cx="539762" cy="547825"/>
          </a:xfrm>
        </p:grpSpPr>
        <p:sp>
          <p:nvSpPr>
            <p:cNvPr id="24" name="Google Shape;866;p132">
              <a:extLst>
                <a:ext uri="{FF2B5EF4-FFF2-40B4-BE49-F238E27FC236}">
                  <a16:creationId xmlns:a16="http://schemas.microsoft.com/office/drawing/2014/main" id="{C2B3FD00-A99D-E047-86EE-F8C82CD8717C}"/>
                </a:ext>
              </a:extLst>
            </p:cNvPr>
            <p:cNvSpPr/>
            <p:nvPr/>
          </p:nvSpPr>
          <p:spPr>
            <a:xfrm>
              <a:off x="-200025" y="6043613"/>
              <a:ext cx="179400" cy="61800"/>
            </a:xfrm>
            <a:prstGeom prst="rect">
              <a:avLst/>
            </a:pr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867;p132">
              <a:extLst>
                <a:ext uri="{FF2B5EF4-FFF2-40B4-BE49-F238E27FC236}">
                  <a16:creationId xmlns:a16="http://schemas.microsoft.com/office/drawing/2014/main" id="{15BBEAA3-AF9D-CD46-BE4D-D55B07B5709A}"/>
                </a:ext>
              </a:extLst>
            </p:cNvPr>
            <p:cNvSpPr/>
            <p:nvPr/>
          </p:nvSpPr>
          <p:spPr>
            <a:xfrm>
              <a:off x="-200025" y="5800725"/>
              <a:ext cx="1794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707" y="39652"/>
                  </a:moveTo>
                  <a:lnTo>
                    <a:pt x="0" y="39652"/>
                  </a:lnTo>
                  <a:lnTo>
                    <a:pt x="0" y="80347"/>
                  </a:lnTo>
                  <a:lnTo>
                    <a:pt x="80707" y="80347"/>
                  </a:lnTo>
                  <a:lnTo>
                    <a:pt x="80707" y="120000"/>
                  </a:lnTo>
                  <a:lnTo>
                    <a:pt x="120000" y="120000"/>
                  </a:lnTo>
                  <a:lnTo>
                    <a:pt x="120000" y="0"/>
                  </a:lnTo>
                  <a:lnTo>
                    <a:pt x="80707" y="0"/>
                  </a:lnTo>
                  <a:lnTo>
                    <a:pt x="80707" y="39652"/>
                  </a:ln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868;p132">
              <a:extLst>
                <a:ext uri="{FF2B5EF4-FFF2-40B4-BE49-F238E27FC236}">
                  <a16:creationId xmlns:a16="http://schemas.microsoft.com/office/drawing/2014/main" id="{B7C8125D-A0A8-6640-9A81-8644FAAB5AB2}"/>
                </a:ext>
              </a:extLst>
            </p:cNvPr>
            <p:cNvSpPr/>
            <p:nvPr/>
          </p:nvSpPr>
          <p:spPr>
            <a:xfrm>
              <a:off x="-200025" y="5678488"/>
              <a:ext cx="300000" cy="61800"/>
            </a:xfrm>
            <a:prstGeom prst="rect">
              <a:avLst/>
            </a:pr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869;p132">
              <a:extLst>
                <a:ext uri="{FF2B5EF4-FFF2-40B4-BE49-F238E27FC236}">
                  <a16:creationId xmlns:a16="http://schemas.microsoft.com/office/drawing/2014/main" id="{F3E8E5F2-1ED5-8748-8CEC-B04E3E37BB84}"/>
                </a:ext>
              </a:extLst>
            </p:cNvPr>
            <p:cNvSpPr/>
            <p:nvPr/>
          </p:nvSpPr>
          <p:spPr>
            <a:xfrm>
              <a:off x="39687" y="5983288"/>
              <a:ext cx="3000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126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24126" y="120000"/>
                  </a:lnTo>
                  <a:lnTo>
                    <a:pt x="24126" y="80347"/>
                  </a:lnTo>
                  <a:lnTo>
                    <a:pt x="120000" y="80347"/>
                  </a:lnTo>
                  <a:lnTo>
                    <a:pt x="120000" y="39652"/>
                  </a:lnTo>
                  <a:lnTo>
                    <a:pt x="24126" y="39652"/>
                  </a:lnTo>
                  <a:lnTo>
                    <a:pt x="24126" y="0"/>
                  </a:ln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870;p132">
              <a:extLst>
                <a:ext uri="{FF2B5EF4-FFF2-40B4-BE49-F238E27FC236}">
                  <a16:creationId xmlns:a16="http://schemas.microsoft.com/office/drawing/2014/main" id="{EDC0020F-8276-C945-876A-0163731C894C}"/>
                </a:ext>
              </a:extLst>
            </p:cNvPr>
            <p:cNvSpPr/>
            <p:nvPr/>
          </p:nvSpPr>
          <p:spPr>
            <a:xfrm>
              <a:off x="160337" y="5618163"/>
              <a:ext cx="1794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353" y="39652"/>
                  </a:moveTo>
                  <a:lnTo>
                    <a:pt x="40353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353" y="120000"/>
                  </a:lnTo>
                  <a:lnTo>
                    <a:pt x="40353" y="80347"/>
                  </a:lnTo>
                  <a:lnTo>
                    <a:pt x="120000" y="80347"/>
                  </a:lnTo>
                  <a:lnTo>
                    <a:pt x="120000" y="39652"/>
                  </a:lnTo>
                  <a:lnTo>
                    <a:pt x="40353" y="39652"/>
                  </a:ln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871;p132">
              <a:extLst>
                <a:ext uri="{FF2B5EF4-FFF2-40B4-BE49-F238E27FC236}">
                  <a16:creationId xmlns:a16="http://schemas.microsoft.com/office/drawing/2014/main" id="{35FBE613-4AEE-4E4D-9EC3-A7E3A99549F8}"/>
                </a:ext>
              </a:extLst>
            </p:cNvPr>
            <p:cNvSpPr/>
            <p:nvPr/>
          </p:nvSpPr>
          <p:spPr>
            <a:xfrm>
              <a:off x="39687" y="5861050"/>
              <a:ext cx="300000" cy="61800"/>
            </a:xfrm>
            <a:prstGeom prst="rect">
              <a:avLst/>
            </a:pr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872;p132">
            <a:extLst>
              <a:ext uri="{FF2B5EF4-FFF2-40B4-BE49-F238E27FC236}">
                <a16:creationId xmlns:a16="http://schemas.microsoft.com/office/drawing/2014/main" id="{C9BEE585-50B2-8C46-BEBA-F9E6EB34C27C}"/>
              </a:ext>
            </a:extLst>
          </p:cNvPr>
          <p:cNvGrpSpPr/>
          <p:nvPr/>
        </p:nvGrpSpPr>
        <p:grpSpPr>
          <a:xfrm>
            <a:off x="8081348" y="4404931"/>
            <a:ext cx="305201" cy="311531"/>
            <a:chOff x="10279063" y="2266950"/>
            <a:chExt cx="599962" cy="612888"/>
          </a:xfrm>
        </p:grpSpPr>
        <p:sp>
          <p:nvSpPr>
            <p:cNvPr id="31" name="Google Shape;873;p132">
              <a:extLst>
                <a:ext uri="{FF2B5EF4-FFF2-40B4-BE49-F238E27FC236}">
                  <a16:creationId xmlns:a16="http://schemas.microsoft.com/office/drawing/2014/main" id="{CC3AD756-1083-4549-A13A-2C1484C3D013}"/>
                </a:ext>
              </a:extLst>
            </p:cNvPr>
            <p:cNvSpPr/>
            <p:nvPr/>
          </p:nvSpPr>
          <p:spPr>
            <a:xfrm>
              <a:off x="10309225" y="2332038"/>
              <a:ext cx="5397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ubicBezTo>
                    <a:pt x="120000" y="26666"/>
                    <a:pt x="93333" y="0"/>
                    <a:pt x="60000" y="0"/>
                  </a:cubicBezTo>
                  <a:close/>
                  <a:moveTo>
                    <a:pt x="60000" y="106666"/>
                  </a:moveTo>
                  <a:cubicBezTo>
                    <a:pt x="34166" y="106666"/>
                    <a:pt x="13333" y="85833"/>
                    <a:pt x="13333" y="60000"/>
                  </a:cubicBezTo>
                  <a:cubicBezTo>
                    <a:pt x="13333" y="34166"/>
                    <a:pt x="34166" y="13333"/>
                    <a:pt x="60000" y="13333"/>
                  </a:cubicBezTo>
                  <a:cubicBezTo>
                    <a:pt x="85833" y="13333"/>
                    <a:pt x="106666" y="34166"/>
                    <a:pt x="106666" y="60000"/>
                  </a:cubicBezTo>
                  <a:cubicBezTo>
                    <a:pt x="106666" y="85833"/>
                    <a:pt x="85833" y="106666"/>
                    <a:pt x="60000" y="106666"/>
                  </a:cubicBez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874;p132">
              <a:extLst>
                <a:ext uri="{FF2B5EF4-FFF2-40B4-BE49-F238E27FC236}">
                  <a16:creationId xmlns:a16="http://schemas.microsoft.com/office/drawing/2014/main" id="{E43FEC7F-B03E-EE43-B5A5-DE723DACA3D6}"/>
                </a:ext>
              </a:extLst>
            </p:cNvPr>
            <p:cNvSpPr/>
            <p:nvPr/>
          </p:nvSpPr>
          <p:spPr>
            <a:xfrm>
              <a:off x="10702925" y="2266950"/>
              <a:ext cx="176100" cy="1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7378"/>
                  </a:moveTo>
                  <a:lnTo>
                    <a:pt x="25945" y="0"/>
                  </a:lnTo>
                  <a:lnTo>
                    <a:pt x="0" y="33786"/>
                  </a:lnTo>
                  <a:lnTo>
                    <a:pt x="95135" y="120000"/>
                  </a:lnTo>
                  <a:lnTo>
                    <a:pt x="120000" y="87378"/>
                  </a:ln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875;p132">
              <a:extLst>
                <a:ext uri="{FF2B5EF4-FFF2-40B4-BE49-F238E27FC236}">
                  <a16:creationId xmlns:a16="http://schemas.microsoft.com/office/drawing/2014/main" id="{6C4D019A-302D-9747-9B10-E059D085CF9D}"/>
                </a:ext>
              </a:extLst>
            </p:cNvPr>
            <p:cNvSpPr/>
            <p:nvPr/>
          </p:nvSpPr>
          <p:spPr>
            <a:xfrm>
              <a:off x="10279063" y="2266950"/>
              <a:ext cx="176100" cy="1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3786"/>
                  </a:moveTo>
                  <a:lnTo>
                    <a:pt x="94054" y="0"/>
                  </a:lnTo>
                  <a:lnTo>
                    <a:pt x="0" y="87378"/>
                  </a:lnTo>
                  <a:lnTo>
                    <a:pt x="25945" y="120000"/>
                  </a:lnTo>
                  <a:lnTo>
                    <a:pt x="120000" y="33786"/>
                  </a:ln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876;p132">
              <a:extLst>
                <a:ext uri="{FF2B5EF4-FFF2-40B4-BE49-F238E27FC236}">
                  <a16:creationId xmlns:a16="http://schemas.microsoft.com/office/drawing/2014/main" id="{3677D2A7-B950-2F4E-83CD-BAFD132983F9}"/>
                </a:ext>
              </a:extLst>
            </p:cNvPr>
            <p:cNvSpPr/>
            <p:nvPr/>
          </p:nvSpPr>
          <p:spPr>
            <a:xfrm>
              <a:off x="10548938" y="2454275"/>
              <a:ext cx="165000" cy="27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461" y="0"/>
                  </a:moveTo>
                  <a:lnTo>
                    <a:pt x="0" y="0"/>
                  </a:lnTo>
                  <a:lnTo>
                    <a:pt x="0" y="81176"/>
                  </a:lnTo>
                  <a:lnTo>
                    <a:pt x="103846" y="120000"/>
                  </a:lnTo>
                  <a:lnTo>
                    <a:pt x="120000" y="103058"/>
                  </a:lnTo>
                  <a:lnTo>
                    <a:pt x="33461" y="70588"/>
                  </a:lnTo>
                  <a:lnTo>
                    <a:pt x="33461" y="0"/>
                  </a:lnTo>
                  <a:close/>
                </a:path>
              </a:pathLst>
            </a:custGeom>
            <a:solidFill>
              <a:srgbClr val="445863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5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877;p132">
            <a:extLst>
              <a:ext uri="{FF2B5EF4-FFF2-40B4-BE49-F238E27FC236}">
                <a16:creationId xmlns:a16="http://schemas.microsoft.com/office/drawing/2014/main" id="{1C20DF94-BA1B-6C4F-AFFF-C76A1F4EBB90}"/>
              </a:ext>
            </a:extLst>
          </p:cNvPr>
          <p:cNvSpPr/>
          <p:nvPr/>
        </p:nvSpPr>
        <p:spPr>
          <a:xfrm>
            <a:off x="8106599" y="4961505"/>
            <a:ext cx="254700" cy="37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999" y="0"/>
                </a:moveTo>
                <a:cubicBezTo>
                  <a:pt x="26785" y="0"/>
                  <a:pt x="0" y="18750"/>
                  <a:pt x="0" y="42000"/>
                </a:cubicBezTo>
                <a:cubicBezTo>
                  <a:pt x="0" y="73500"/>
                  <a:pt x="59999" y="120000"/>
                  <a:pt x="59999" y="120000"/>
                </a:cubicBezTo>
                <a:cubicBezTo>
                  <a:pt x="59999" y="120000"/>
                  <a:pt x="119999" y="73500"/>
                  <a:pt x="119999" y="42000"/>
                </a:cubicBezTo>
                <a:cubicBezTo>
                  <a:pt x="119999" y="18750"/>
                  <a:pt x="93214" y="0"/>
                  <a:pt x="59999" y="0"/>
                </a:cubicBezTo>
                <a:close/>
                <a:moveTo>
                  <a:pt x="59999" y="12000"/>
                </a:moveTo>
                <a:cubicBezTo>
                  <a:pt x="69642" y="12000"/>
                  <a:pt x="77142" y="17250"/>
                  <a:pt x="77142" y="24000"/>
                </a:cubicBezTo>
                <a:cubicBezTo>
                  <a:pt x="77142" y="30750"/>
                  <a:pt x="69642" y="36000"/>
                  <a:pt x="59999" y="36000"/>
                </a:cubicBezTo>
                <a:cubicBezTo>
                  <a:pt x="50357" y="36000"/>
                  <a:pt x="42857" y="30750"/>
                  <a:pt x="42857" y="24000"/>
                </a:cubicBezTo>
                <a:cubicBezTo>
                  <a:pt x="42857" y="17250"/>
                  <a:pt x="50357" y="12000"/>
                  <a:pt x="59999" y="12000"/>
                </a:cubicBezTo>
                <a:close/>
                <a:moveTo>
                  <a:pt x="59999" y="72000"/>
                </a:moveTo>
                <a:cubicBezTo>
                  <a:pt x="46071" y="72000"/>
                  <a:pt x="33214" y="66750"/>
                  <a:pt x="25714" y="59250"/>
                </a:cubicBezTo>
                <a:cubicBezTo>
                  <a:pt x="25714" y="51000"/>
                  <a:pt x="48214" y="46500"/>
                  <a:pt x="59999" y="46500"/>
                </a:cubicBezTo>
                <a:cubicBezTo>
                  <a:pt x="71785" y="46500"/>
                  <a:pt x="94285" y="51000"/>
                  <a:pt x="94285" y="59250"/>
                </a:cubicBezTo>
                <a:cubicBezTo>
                  <a:pt x="86785" y="66750"/>
                  <a:pt x="73928" y="72000"/>
                  <a:pt x="59999" y="72000"/>
                </a:cubicBezTo>
                <a:close/>
              </a:path>
            </a:pathLst>
          </a:custGeom>
          <a:solidFill>
            <a:srgbClr val="445863"/>
          </a:solidFill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970E2F2D-AF66-7D4B-8798-6EFFC4EAE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57" r="3632" b="-301"/>
          <a:stretch/>
        </p:blipFill>
        <p:spPr>
          <a:xfrm>
            <a:off x="0" y="0"/>
            <a:ext cx="5772150" cy="68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4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Die Bedeutung von Service ändert sich mit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0" name="Google Shape;841;p131">
            <a:extLst>
              <a:ext uri="{FF2B5EF4-FFF2-40B4-BE49-F238E27FC236}">
                <a16:creationId xmlns:a16="http://schemas.microsoft.com/office/drawing/2014/main" id="{C0B6E065-B5DE-0F4B-9B86-C899F51E9F5F}"/>
              </a:ext>
            </a:extLst>
          </p:cNvPr>
          <p:cNvSpPr/>
          <p:nvPr/>
        </p:nvSpPr>
        <p:spPr>
          <a:xfrm>
            <a:off x="2517734" y="2380805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2700000" algn="bl" rotWithShape="0">
              <a:srgbClr val="747474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842;p131">
            <a:extLst>
              <a:ext uri="{FF2B5EF4-FFF2-40B4-BE49-F238E27FC236}">
                <a16:creationId xmlns:a16="http://schemas.microsoft.com/office/drawing/2014/main" id="{FF726F05-75A0-424A-80BD-2E523914AD50}"/>
              </a:ext>
            </a:extLst>
          </p:cNvPr>
          <p:cNvSpPr/>
          <p:nvPr/>
        </p:nvSpPr>
        <p:spPr>
          <a:xfrm>
            <a:off x="2517734" y="3932463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2700000" algn="bl" rotWithShape="0">
              <a:srgbClr val="747474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843;p131">
            <a:extLst>
              <a:ext uri="{FF2B5EF4-FFF2-40B4-BE49-F238E27FC236}">
                <a16:creationId xmlns:a16="http://schemas.microsoft.com/office/drawing/2014/main" id="{0A06A7A0-3A9C-5D45-9007-597B1E4329CE}"/>
              </a:ext>
            </a:extLst>
          </p:cNvPr>
          <p:cNvSpPr/>
          <p:nvPr/>
        </p:nvSpPr>
        <p:spPr>
          <a:xfrm>
            <a:off x="6570864" y="2380805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2700000" algn="bl" rotWithShape="0">
              <a:srgbClr val="747474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846;p131">
            <a:extLst>
              <a:ext uri="{FF2B5EF4-FFF2-40B4-BE49-F238E27FC236}">
                <a16:creationId xmlns:a16="http://schemas.microsoft.com/office/drawing/2014/main" id="{7DCC6FAB-11DE-1D4C-BAE0-AC9769C3367D}"/>
              </a:ext>
            </a:extLst>
          </p:cNvPr>
          <p:cNvSpPr/>
          <p:nvPr/>
        </p:nvSpPr>
        <p:spPr>
          <a:xfrm>
            <a:off x="2517734" y="2380805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844;p131">
            <a:extLst>
              <a:ext uri="{FF2B5EF4-FFF2-40B4-BE49-F238E27FC236}">
                <a16:creationId xmlns:a16="http://schemas.microsoft.com/office/drawing/2014/main" id="{D4AD2704-99D8-1445-B60F-B261EAF4DF29}"/>
              </a:ext>
            </a:extLst>
          </p:cNvPr>
          <p:cNvSpPr/>
          <p:nvPr/>
        </p:nvSpPr>
        <p:spPr>
          <a:xfrm>
            <a:off x="6570864" y="3932463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2700000" algn="bl" rotWithShape="0">
              <a:srgbClr val="747474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847;p131">
            <a:extLst>
              <a:ext uri="{FF2B5EF4-FFF2-40B4-BE49-F238E27FC236}">
                <a16:creationId xmlns:a16="http://schemas.microsoft.com/office/drawing/2014/main" id="{4AC10002-3392-B34A-AF23-E8840307BB76}"/>
              </a:ext>
            </a:extLst>
          </p:cNvPr>
          <p:cNvSpPr txBox="1"/>
          <p:nvPr/>
        </p:nvSpPr>
        <p:spPr>
          <a:xfrm>
            <a:off x="3579600" y="2435591"/>
            <a:ext cx="2516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Wie wird das Wetter?</a:t>
            </a:r>
            <a:endParaRPr sz="160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848;p131">
            <a:extLst>
              <a:ext uri="{FF2B5EF4-FFF2-40B4-BE49-F238E27FC236}">
                <a16:creationId xmlns:a16="http://schemas.microsoft.com/office/drawing/2014/main" id="{1E963825-04E4-F94E-9865-ED0107D7672D}"/>
              </a:ext>
            </a:extLst>
          </p:cNvPr>
          <p:cNvSpPr/>
          <p:nvPr/>
        </p:nvSpPr>
        <p:spPr>
          <a:xfrm>
            <a:off x="2517734" y="3932463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849;p131">
            <a:extLst>
              <a:ext uri="{FF2B5EF4-FFF2-40B4-BE49-F238E27FC236}">
                <a16:creationId xmlns:a16="http://schemas.microsoft.com/office/drawing/2014/main" id="{7F263C75-E1FE-4847-8D9B-483E1B2F0AD4}"/>
              </a:ext>
            </a:extLst>
          </p:cNvPr>
          <p:cNvSpPr txBox="1"/>
          <p:nvPr/>
        </p:nvSpPr>
        <p:spPr>
          <a:xfrm>
            <a:off x="3579600" y="3987274"/>
            <a:ext cx="2516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Bestelle mir einen Kaffee.</a:t>
            </a:r>
            <a:endParaRPr sz="160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850;p131">
            <a:extLst>
              <a:ext uri="{FF2B5EF4-FFF2-40B4-BE49-F238E27FC236}">
                <a16:creationId xmlns:a16="http://schemas.microsoft.com/office/drawing/2014/main" id="{45281B51-E854-8E49-86AC-B59947A142D3}"/>
              </a:ext>
            </a:extLst>
          </p:cNvPr>
          <p:cNvSpPr/>
          <p:nvPr/>
        </p:nvSpPr>
        <p:spPr>
          <a:xfrm>
            <a:off x="6570864" y="2380805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851;p131">
            <a:extLst>
              <a:ext uri="{FF2B5EF4-FFF2-40B4-BE49-F238E27FC236}">
                <a16:creationId xmlns:a16="http://schemas.microsoft.com/office/drawing/2014/main" id="{A839888A-C870-4849-A2D2-3F521E13DB0F}"/>
              </a:ext>
            </a:extLst>
          </p:cNvPr>
          <p:cNvSpPr txBox="1"/>
          <p:nvPr/>
        </p:nvSpPr>
        <p:spPr>
          <a:xfrm>
            <a:off x="7632729" y="2435591"/>
            <a:ext cx="2516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Ich möchte ein Spiel spielen.</a:t>
            </a:r>
            <a:endParaRPr sz="1600">
              <a:solidFill>
                <a:srgbClr val="66666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5" name="Google Shape;852;p131">
            <a:extLst>
              <a:ext uri="{FF2B5EF4-FFF2-40B4-BE49-F238E27FC236}">
                <a16:creationId xmlns:a16="http://schemas.microsoft.com/office/drawing/2014/main" id="{5A27D3C1-FE05-F546-99E0-2CD0A870FDF9}"/>
              </a:ext>
            </a:extLst>
          </p:cNvPr>
          <p:cNvSpPr/>
          <p:nvPr/>
        </p:nvSpPr>
        <p:spPr>
          <a:xfrm>
            <a:off x="6570864" y="3932463"/>
            <a:ext cx="3659400" cy="1152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853;p131">
            <a:extLst>
              <a:ext uri="{FF2B5EF4-FFF2-40B4-BE49-F238E27FC236}">
                <a16:creationId xmlns:a16="http://schemas.microsoft.com/office/drawing/2014/main" id="{E478D013-6A31-4841-A7EA-6ED8BB191F4F}"/>
              </a:ext>
            </a:extLst>
          </p:cNvPr>
          <p:cNvSpPr txBox="1"/>
          <p:nvPr/>
        </p:nvSpPr>
        <p:spPr>
          <a:xfrm>
            <a:off x="7632729" y="3987274"/>
            <a:ext cx="2516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66666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Reserviere mir einen Platz für 2 Personen.</a:t>
            </a:r>
            <a:endParaRPr sz="160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97534DF-BC5C-2F4B-90F3-B88EC77D203E}"/>
              </a:ext>
            </a:extLst>
          </p:cNvPr>
          <p:cNvSpPr txBox="1"/>
          <p:nvPr/>
        </p:nvSpPr>
        <p:spPr>
          <a:xfrm>
            <a:off x="2538248" y="1592317"/>
            <a:ext cx="258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Auf Worte folgen Taten.</a:t>
            </a:r>
          </a:p>
        </p:txBody>
      </p:sp>
      <p:pic>
        <p:nvPicPr>
          <p:cNvPr id="51" name="Google Shape;763;p126" descr="Shape 520">
            <a:extLst>
              <a:ext uri="{FF2B5EF4-FFF2-40B4-BE49-F238E27FC236}">
                <a16:creationId xmlns:a16="http://schemas.microsoft.com/office/drawing/2014/main" id="{B2EDDB0E-FF7A-EB4F-B7BB-2D062ED4BE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00571" y="4499674"/>
            <a:ext cx="783115" cy="123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788;p126">
            <a:extLst>
              <a:ext uri="{FF2B5EF4-FFF2-40B4-BE49-F238E27FC236}">
                <a16:creationId xmlns:a16="http://schemas.microsoft.com/office/drawing/2014/main" id="{83D16769-5470-5244-90DE-0A6C204017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4125" y="5517157"/>
            <a:ext cx="1552277" cy="97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Sonne">
            <a:extLst>
              <a:ext uri="{FF2B5EF4-FFF2-40B4-BE49-F238E27FC236}">
                <a16:creationId xmlns:a16="http://schemas.microsoft.com/office/drawing/2014/main" id="{BC4DDC39-985D-9A48-845C-89AFD0013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3289" y="2678800"/>
            <a:ext cx="597120" cy="597120"/>
          </a:xfrm>
          <a:prstGeom prst="rect">
            <a:avLst/>
          </a:prstGeom>
        </p:spPr>
      </p:pic>
      <p:pic>
        <p:nvPicPr>
          <p:cNvPr id="9" name="Grafik 8" descr="Gamecontroller">
            <a:extLst>
              <a:ext uri="{FF2B5EF4-FFF2-40B4-BE49-F238E27FC236}">
                <a16:creationId xmlns:a16="http://schemas.microsoft.com/office/drawing/2014/main" id="{D6B8ECE5-8587-A641-A971-CA1B5EF01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7680" y="2620062"/>
            <a:ext cx="655858" cy="655858"/>
          </a:xfrm>
          <a:prstGeom prst="rect">
            <a:avLst/>
          </a:prstGeom>
        </p:spPr>
      </p:pic>
      <p:pic>
        <p:nvPicPr>
          <p:cNvPr id="11" name="Grafik 10" descr="Messer und Gabel">
            <a:extLst>
              <a:ext uri="{FF2B5EF4-FFF2-40B4-BE49-F238E27FC236}">
                <a16:creationId xmlns:a16="http://schemas.microsoft.com/office/drawing/2014/main" id="{BB30079E-23B5-144C-B6D6-3E3AD10A9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65263" y="4253911"/>
            <a:ext cx="600693" cy="600693"/>
          </a:xfrm>
          <a:prstGeom prst="rect">
            <a:avLst/>
          </a:prstGeom>
        </p:spPr>
      </p:pic>
      <p:pic>
        <p:nvPicPr>
          <p:cNvPr id="13" name="Grafik 12" descr="Kaffee">
            <a:extLst>
              <a:ext uri="{FF2B5EF4-FFF2-40B4-BE49-F238E27FC236}">
                <a16:creationId xmlns:a16="http://schemas.microsoft.com/office/drawing/2014/main" id="{D1E74CD0-3B0D-AC4D-9761-0C4E6B0FF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0148" y="4093446"/>
            <a:ext cx="676723" cy="67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2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4400"/>
              <a:t>Sind alle Unterhaltungen gleich?</a:t>
            </a:r>
          </a:p>
          <a:p>
            <a:r>
              <a:rPr lang="de-DE" sz="2400">
                <a:solidFill>
                  <a:schemeClr val="tx1">
                    <a:lumMod val="50000"/>
                  </a:schemeClr>
                </a:solidFill>
              </a:rPr>
              <a:t>Gestalterische 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212328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448150-B26C-144F-934D-6073879B1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825" y="1581246"/>
            <a:ext cx="4228028" cy="4932362"/>
          </a:xfrm>
        </p:spPr>
        <p:txBody>
          <a:bodyPr/>
          <a:lstStyle/>
          <a:p>
            <a:r>
              <a:rPr lang="de-DE" sz="2400"/>
              <a:t>Konversationstypen</a:t>
            </a:r>
            <a:r>
              <a:rPr lang="de-DE"/>
              <a:t> </a:t>
            </a:r>
          </a:p>
          <a:p>
            <a:endParaRPr lang="de-DE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/>
              <a:t>Smalltalk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/>
              <a:t>Informationsgespräch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/>
              <a:t>Interview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/>
              <a:t>Erzieherisches Gespräch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/>
              <a:t>Überzeugungsgespräch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Zielsetzung einer Konversation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89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49" y="294968"/>
            <a:ext cx="8025387" cy="460406"/>
          </a:xfrm>
        </p:spPr>
        <p:txBody>
          <a:bodyPr/>
          <a:lstStyle/>
          <a:p>
            <a:r>
              <a:rPr lang="de-DE" sz="2800"/>
              <a:t>Probleme in der Mensch-Mensch Kommunikation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Google Shape;919;p136">
            <a:extLst>
              <a:ext uri="{FF2B5EF4-FFF2-40B4-BE49-F238E27FC236}">
                <a16:creationId xmlns:a16="http://schemas.microsoft.com/office/drawing/2014/main" id="{1301A837-D342-A74C-872B-236FF9299C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628" y="2414348"/>
            <a:ext cx="7192524" cy="273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03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448150-B26C-144F-934D-6073879B1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Von GUI zu NUI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Bedeutung für das Interface Design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" name="Google Shape;883;p133">
            <a:extLst>
              <a:ext uri="{FF2B5EF4-FFF2-40B4-BE49-F238E27FC236}">
                <a16:creationId xmlns:a16="http://schemas.microsoft.com/office/drawing/2014/main" id="{E5D12D06-7402-DB49-BDD0-FA30CD67A6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187" y="2867542"/>
            <a:ext cx="1940550" cy="7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84;p133">
            <a:extLst>
              <a:ext uri="{FF2B5EF4-FFF2-40B4-BE49-F238E27FC236}">
                <a16:creationId xmlns:a16="http://schemas.microsoft.com/office/drawing/2014/main" id="{014A4E3C-42CD-E843-9CA2-C49BC4ED1E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762" y="3234967"/>
            <a:ext cx="1780125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5;p133">
            <a:extLst>
              <a:ext uri="{FF2B5EF4-FFF2-40B4-BE49-F238E27FC236}">
                <a16:creationId xmlns:a16="http://schemas.microsoft.com/office/drawing/2014/main" id="{A3A41BCD-817D-F949-A3BC-9BFA4653CBD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9187" y="4489767"/>
            <a:ext cx="1350900" cy="13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08F3A1A5-3227-8D4C-BEDB-794C909CD8CE}"/>
              </a:ext>
            </a:extLst>
          </p:cNvPr>
          <p:cNvSpPr txBox="1">
            <a:spLocks/>
          </p:cNvSpPr>
          <p:nvPr/>
        </p:nvSpPr>
        <p:spPr>
          <a:xfrm>
            <a:off x="5714046" y="2312988"/>
            <a:ext cx="6106479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+mj-lt"/>
              <a:buNone/>
              <a:defRPr sz="20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120000"/>
              <a:buFont typeface="+mj-lt"/>
              <a:buNone/>
              <a:defRPr sz="18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+mj-lt"/>
              <a:buNone/>
              <a:tabLst/>
              <a:defRPr sz="16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5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120000"/>
              <a:buFont typeface="+mj-lt"/>
              <a:buNone/>
              <a:defRPr sz="18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Benutzeroberflächen für Maschinen haben sich Laufe der Zeit gewandelt.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“Natural User Interfaces” sollen dem Menschen ermöglichen mit all seinen Sinnen mit seiner Umwelt zu interagieren.</a:t>
            </a:r>
          </a:p>
          <a:p>
            <a:endParaRPr lang="de-DE"/>
          </a:p>
          <a:p>
            <a:r>
              <a:rPr lang="de-DE"/>
              <a:t>Tippen erfordert mehr Konzentration als darauf los zu sprechen.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998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448150-B26C-144F-934D-6073879B1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0008" y="1201722"/>
            <a:ext cx="9540875" cy="4932362"/>
          </a:xfrm>
        </p:spPr>
        <p:txBody>
          <a:bodyPr/>
          <a:lstStyle/>
          <a:p>
            <a:r>
              <a:rPr lang="de-DE"/>
              <a:t>Vorgehen bei der Entwicklung von Anwendungen: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7342670" cy="460406"/>
          </a:xfrm>
        </p:spPr>
        <p:txBody>
          <a:bodyPr/>
          <a:lstStyle/>
          <a:p>
            <a:r>
              <a:rPr lang="de-DE" sz="2800"/>
              <a:t>Herausforderung, echte Dialoge zu gestalten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Google Shape;959;p141">
            <a:extLst>
              <a:ext uri="{FF2B5EF4-FFF2-40B4-BE49-F238E27FC236}">
                <a16:creationId xmlns:a16="http://schemas.microsoft.com/office/drawing/2014/main" id="{F5BEDA10-84CB-9746-83A7-8974A0D077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092" y="2312988"/>
            <a:ext cx="6692228" cy="383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60;p141">
            <a:extLst>
              <a:ext uri="{FF2B5EF4-FFF2-40B4-BE49-F238E27FC236}">
                <a16:creationId xmlns:a16="http://schemas.microsoft.com/office/drawing/2014/main" id="{A8FE44A6-EFD6-7140-9974-4B5367FB083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6292" y="1966939"/>
            <a:ext cx="2758402" cy="155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92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1800" b="1">
                <a:solidFill>
                  <a:schemeClr val="accent1"/>
                </a:solidFill>
              </a:rPr>
              <a:t>Initiative </a:t>
            </a:r>
            <a:br>
              <a:rPr lang="de-DE" sz="1800">
                <a:solidFill>
                  <a:srgbClr val="000000"/>
                </a:solidFill>
              </a:rPr>
            </a:br>
            <a:r>
              <a:rPr lang="de-DE" sz="1800">
                <a:solidFill>
                  <a:schemeClr val="accent1"/>
                </a:solidFill>
              </a:rPr>
              <a:t>„Mittelstand 4.0 – Digitale Produktions- und Arbeitsprozesse“</a:t>
            </a:r>
            <a:br>
              <a:rPr lang="de-DE" sz="1800">
                <a:solidFill>
                  <a:srgbClr val="000000"/>
                </a:solidFill>
              </a:rPr>
            </a:br>
            <a:r>
              <a:rPr lang="de-DE" sz="1800">
                <a:solidFill>
                  <a:srgbClr val="000000"/>
                </a:solidFill>
              </a:rPr>
              <a:t>Förderschwerpunkt Mittelstand-Digital</a:t>
            </a:r>
            <a:br>
              <a:rPr lang="de-DE" sz="1800">
                <a:solidFill>
                  <a:srgbClr val="000000"/>
                </a:solidFill>
              </a:rPr>
            </a:br>
            <a:r>
              <a:rPr lang="de-DE" sz="1800">
                <a:solidFill>
                  <a:srgbClr val="000000"/>
                </a:solidFill>
              </a:rPr>
              <a:t>Bundesministerium für Wirtschaft und Energie (</a:t>
            </a:r>
            <a:r>
              <a:rPr lang="de-DE" sz="1800" err="1">
                <a:solidFill>
                  <a:srgbClr val="000000"/>
                </a:solidFill>
              </a:rPr>
              <a:t>BMWi</a:t>
            </a:r>
            <a:r>
              <a:rPr lang="de-DE" sz="180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endParaRPr lang="de-DE" sz="1800"/>
          </a:p>
          <a:p>
            <a:pPr>
              <a:lnSpc>
                <a:spcPct val="120000"/>
              </a:lnSpc>
            </a:pPr>
            <a:r>
              <a:rPr lang="de-DE" sz="1800" b="1"/>
              <a:t>Mittelstand 4.0-Kompetenzzentren</a:t>
            </a:r>
          </a:p>
          <a:p>
            <a:pPr lvl="1">
              <a:lnSpc>
                <a:spcPct val="120000"/>
              </a:lnSpc>
            </a:pPr>
            <a:r>
              <a:rPr lang="de-DE"/>
              <a:t>26 Kompetenzzentren in ganz Deutschland</a:t>
            </a:r>
          </a:p>
          <a:p>
            <a:pPr marL="800100" lvl="1" indent="-342900">
              <a:lnSpc>
                <a:spcPct val="120000"/>
              </a:lnSpc>
              <a:buFontTx/>
              <a:buChar char="-"/>
            </a:pPr>
            <a:r>
              <a:rPr lang="de-DE"/>
              <a:t>18 regionale Kompetenzzentren</a:t>
            </a:r>
          </a:p>
          <a:p>
            <a:pPr marL="800100" lvl="1" indent="-342900">
              <a:lnSpc>
                <a:spcPct val="120000"/>
              </a:lnSpc>
              <a:buFontTx/>
              <a:buChar char="-"/>
            </a:pPr>
            <a:r>
              <a:rPr lang="de-DE"/>
              <a:t>8 thematische Kompetenzzentren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Kompetenzzentrum Usability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2FF34E-04FA-F744-8536-5A6619F9A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"/>
          <a:stretch/>
        </p:blipFill>
        <p:spPr>
          <a:xfrm>
            <a:off x="8904525" y="1900238"/>
            <a:ext cx="2916000" cy="3305327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F84422-D6F3-4750-AD58-A2FBF48E6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70008" y="6513608"/>
            <a:ext cx="1917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D84BA-80E1-4B88-B6DA-5EEA3E080360}" type="datetime1">
              <a:rPr lang="de-DE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15767C9-C011-4551-957F-3F6C7BEE7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217E8-C1D1-2347-B540-E64949CBBE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919191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0FE6453-8877-4D38-802E-AE67C7D57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3176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cs typeface="Calibri"/>
            </a:endParaRPr>
          </a:p>
          <a:p>
            <a:r>
              <a:rPr lang="de-DE"/>
              <a:t>www.kompetenzzentrum-usability.digital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34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4400"/>
              <a:t>Szenarien als Gestaltungsgrundlage</a:t>
            </a:r>
          </a:p>
          <a:p>
            <a:r>
              <a:rPr lang="de-DE" sz="2400">
                <a:solidFill>
                  <a:schemeClr val="tx1">
                    <a:lumMod val="50000"/>
                  </a:schemeClr>
                </a:solidFill>
              </a:rPr>
              <a:t>Anwendung und Ziele definieren</a:t>
            </a:r>
          </a:p>
        </p:txBody>
      </p:sp>
    </p:spTree>
    <p:extLst>
      <p:ext uri="{BB962C8B-B14F-4D97-AF65-F5344CB8AC3E}">
        <p14:creationId xmlns:p14="http://schemas.microsoft.com/office/powerpoint/2010/main" val="2436252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F3CB98E-E674-FF40-94EB-44B19DF32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CED161A7-5A3F-194F-BEA8-1FE701A2219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818438" y="2615322"/>
            <a:ext cx="2892425" cy="2170282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BAAB44-3F5F-674B-BDC9-FF5BEE04A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Trend: </a:t>
            </a:r>
          </a:p>
          <a:p>
            <a:endParaRPr lang="de-DE" b="1"/>
          </a:p>
          <a:p>
            <a:pPr lvl="1"/>
            <a:r>
              <a:rPr lang="de-DE" sz="2000"/>
              <a:t>Gemeinsam oder zuhause Kräuter und Gemüse auf Balkon oder noch so engem Raum anzubauen</a:t>
            </a:r>
          </a:p>
          <a:p>
            <a:pPr lvl="1"/>
            <a:endParaRPr lang="de-DE" sz="2000"/>
          </a:p>
          <a:p>
            <a:pPr lvl="1"/>
            <a:r>
              <a:rPr lang="de-DE" sz="2000"/>
              <a:t>Materialien und Produkte sind im Baumarkt erhältlich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A71CF4C-7238-4B40-9C63-91D53B6B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Urban </a:t>
            </a:r>
            <a:r>
              <a:rPr lang="de-DE" err="1"/>
              <a:t>Gardening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06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F3CB98E-E674-FF40-94EB-44B19DF32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CED161A7-5A3F-194F-BEA8-1FE701A2219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/>
        </p:blipFill>
        <p:spPr>
          <a:xfrm>
            <a:off x="7818438" y="2736321"/>
            <a:ext cx="2892425" cy="1928283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BAAB44-3F5F-674B-BDC9-FF5BEE04A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4787578" cy="4932362"/>
          </a:xfrm>
        </p:spPr>
        <p:txBody>
          <a:bodyPr/>
          <a:lstStyle/>
          <a:p>
            <a:r>
              <a:rPr lang="de-DE" b="1"/>
              <a:t>Dienstleistung:</a:t>
            </a:r>
          </a:p>
          <a:p>
            <a:endParaRPr lang="de-DE" b="1"/>
          </a:p>
          <a:p>
            <a:pPr lvl="1"/>
            <a:r>
              <a:rPr lang="de-DE" sz="2000"/>
              <a:t>Unterstützung in der Projektumsetzung zuhause</a:t>
            </a:r>
          </a:p>
          <a:p>
            <a:pPr lvl="1"/>
            <a:r>
              <a:rPr lang="de-DE" sz="2000"/>
              <a:t> </a:t>
            </a:r>
          </a:p>
          <a:p>
            <a:pPr lvl="1"/>
            <a:r>
              <a:rPr lang="de-DE" sz="2000"/>
              <a:t>Kompetenzen, Produkte und Empfehlungen zur Verfügung stellen</a:t>
            </a:r>
          </a:p>
          <a:p>
            <a:pPr lvl="1"/>
            <a:endParaRPr lang="de-DE" sz="2000"/>
          </a:p>
          <a:p>
            <a:pPr lvl="1"/>
            <a:r>
              <a:rPr lang="de-DE" sz="2000"/>
              <a:t>Vertrauen in den Baumarkt aufbauen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A71CF4C-7238-4B40-9C63-91D53B6B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Urban </a:t>
            </a:r>
            <a:r>
              <a:rPr lang="de-DE" err="1"/>
              <a:t>Gardening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653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F3CB98E-E674-FF40-94EB-44B19DF32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CED161A7-5A3F-194F-BEA8-1FE701A2219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/>
        </p:blipFill>
        <p:spPr>
          <a:xfrm>
            <a:off x="7818438" y="2736321"/>
            <a:ext cx="2892424" cy="1928283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BAAB44-3F5F-674B-BDC9-FF5BEE04A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err="1"/>
              <a:t>Touchpoint</a:t>
            </a:r>
            <a:r>
              <a:rPr lang="de-DE" b="1"/>
              <a:t>:</a:t>
            </a:r>
          </a:p>
          <a:p>
            <a:endParaRPr lang="de-DE" b="1"/>
          </a:p>
          <a:p>
            <a:pPr lvl="1"/>
            <a:r>
              <a:rPr lang="de-DE" sz="2000"/>
              <a:t>Sprachassistent als interaktiver Tutor zuhause</a:t>
            </a:r>
          </a:p>
          <a:p>
            <a:pPr lvl="1"/>
            <a:endParaRPr lang="de-DE" sz="2000"/>
          </a:p>
          <a:p>
            <a:pPr lvl="1"/>
            <a:r>
              <a:rPr lang="de-DE" sz="2000"/>
              <a:t>Hilft bei der Vorbereitung, Entscheidung welche Pflanzen in Frage kommen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A71CF4C-7238-4B40-9C63-91D53B6B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Urban </a:t>
            </a:r>
            <a:r>
              <a:rPr lang="de-DE" err="1"/>
              <a:t>Gardening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691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028C825-83EB-D64B-A6AE-6E73BAF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C4949F-886F-BE48-AC4E-6DDB1DCA31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CF04B3-F2F5-9D40-92FD-6C95E7641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5097544" cy="4932362"/>
          </a:xfrm>
        </p:spPr>
        <p:txBody>
          <a:bodyPr lIns="91440" tIns="45720" rIns="91440" bIns="45720" anchor="t"/>
          <a:lstStyle/>
          <a:p>
            <a:pPr lvl="0"/>
            <a:r>
              <a:rPr lang="de-DE">
                <a:latin typeface="Arial"/>
                <a:cs typeface="Arial"/>
              </a:rPr>
              <a:t>1 Ziel</a:t>
            </a:r>
          </a:p>
          <a:p>
            <a:pPr lvl="0"/>
            <a:endParaRPr lang="de-DE"/>
          </a:p>
          <a:p>
            <a:pPr lvl="0"/>
            <a:r>
              <a:rPr lang="de-DE">
                <a:latin typeface="Arial"/>
                <a:cs typeface="Arial"/>
              </a:rPr>
              <a:t>3 Eigenschaften, die der Assistent hat</a:t>
            </a:r>
          </a:p>
          <a:p>
            <a:pPr lvl="0"/>
            <a:endParaRPr lang="de-DE"/>
          </a:p>
          <a:p>
            <a:pPr lvl="0"/>
            <a:r>
              <a:rPr lang="de-DE">
                <a:latin typeface="Arial"/>
                <a:cs typeface="Arial"/>
              </a:rPr>
              <a:t>3 Eigenschaften, die die Hobby-Gärtner haben</a:t>
            </a:r>
          </a:p>
          <a:p>
            <a:pPr lvl="0"/>
            <a:endParaRPr lang="de-DE" sz="2400"/>
          </a:p>
          <a:p>
            <a:pPr lvl="0"/>
            <a:endParaRPr lang="de-DE"/>
          </a:p>
          <a:p>
            <a:r>
              <a:rPr lang="de-DE" sz="3200">
                <a:latin typeface="Arial"/>
                <a:cs typeface="Arial"/>
              </a:rPr>
              <a:t>  </a:t>
            </a:r>
            <a:r>
              <a:rPr lang="de-DE" sz="3200" b="1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lang="de-DE">
                <a:latin typeface="Arial"/>
                <a:cs typeface="Arial"/>
              </a:rPr>
              <a:t> 	Minuten jeder für sich Punkte 	sammeln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146BD53-3318-AC40-A212-2CD28DE5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Steckbrief entwickeln</a:t>
            </a:r>
          </a:p>
        </p:txBody>
      </p:sp>
      <p:pic>
        <p:nvPicPr>
          <p:cNvPr id="8" name="Google Shape;1053;p151">
            <a:extLst>
              <a:ext uri="{FF2B5EF4-FFF2-40B4-BE49-F238E27FC236}">
                <a16:creationId xmlns:a16="http://schemas.microsoft.com/office/drawing/2014/main" id="{82C87D99-A63F-5C48-A3B4-6D95C1E751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6764" y="2880095"/>
            <a:ext cx="1475054" cy="160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085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028C825-83EB-D64B-A6AE-6E73BAF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C4949F-886F-BE48-AC4E-6DDB1DCA31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CF04B3-F2F5-9D40-92FD-6C95E7641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5097544" cy="4932362"/>
          </a:xfrm>
        </p:spPr>
        <p:txBody>
          <a:bodyPr lIns="91440" tIns="45720" rIns="91440" bIns="45720" anchor="t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>
                <a:latin typeface="Arial"/>
                <a:cs typeface="Arial"/>
              </a:rPr>
              <a:t>Kontext und Persönlichkeit definieren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>
                <a:latin typeface="Arial"/>
                <a:cs typeface="Arial"/>
              </a:rPr>
              <a:t>Post-</a:t>
            </a:r>
            <a:r>
              <a:rPr lang="de-DE" sz="2400" err="1">
                <a:latin typeface="Arial"/>
                <a:cs typeface="Arial"/>
              </a:rPr>
              <a:t>Its</a:t>
            </a:r>
            <a:r>
              <a:rPr lang="de-DE" sz="2400">
                <a:latin typeface="Arial"/>
                <a:cs typeface="Arial"/>
              </a:rPr>
              <a:t> zum Brainstorming verwenden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/>
          </a:p>
          <a:p>
            <a:r>
              <a:rPr lang="de-DE" sz="3200">
                <a:latin typeface="Arial"/>
                <a:cs typeface="Arial"/>
              </a:rPr>
              <a:t>  </a:t>
            </a:r>
            <a:r>
              <a:rPr lang="de-DE" sz="3200" b="1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lang="de-DE">
                <a:latin typeface="Arial"/>
                <a:cs typeface="Arial"/>
              </a:rPr>
              <a:t> 	Minuten jeder für sich Punkte 	sammeln</a:t>
            </a:r>
          </a:p>
          <a:p>
            <a:r>
              <a:rPr lang="de-DE" sz="3200" b="1">
                <a:solidFill>
                  <a:srgbClr val="C00000"/>
                </a:solidFill>
                <a:latin typeface="Arial"/>
                <a:cs typeface="Arial"/>
              </a:rPr>
              <a:t>30</a:t>
            </a:r>
            <a:r>
              <a:rPr lang="de-DE">
                <a:latin typeface="Arial"/>
                <a:cs typeface="Arial"/>
              </a:rPr>
              <a:t> 	Minuten gemeinsam Steckbrief 	ausarbeiten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146BD53-3318-AC40-A212-2CD28DE5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Steckbrief entwickeln</a:t>
            </a:r>
          </a:p>
        </p:txBody>
      </p:sp>
      <p:pic>
        <p:nvPicPr>
          <p:cNvPr id="8" name="Google Shape;1053;p151">
            <a:extLst>
              <a:ext uri="{FF2B5EF4-FFF2-40B4-BE49-F238E27FC236}">
                <a16:creationId xmlns:a16="http://schemas.microsoft.com/office/drawing/2014/main" id="{82C87D99-A63F-5C48-A3B4-6D95C1E751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6764" y="2880095"/>
            <a:ext cx="1475054" cy="160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F7293-C989-46C4-85DF-A56188C0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Workshop – Entwicklung von </a:t>
            </a:r>
            <a:r>
              <a:rPr lang="de-DE" err="1"/>
              <a:t>Sprachassistenzsystemenund</a:t>
            </a:r>
            <a:r>
              <a:rPr lang="de-DE"/>
              <a:t> Chatbots</a:t>
            </a:r>
          </a:p>
        </p:txBody>
      </p:sp>
    </p:spTree>
    <p:extLst>
      <p:ext uri="{BB962C8B-B14F-4D97-AF65-F5344CB8AC3E}">
        <p14:creationId xmlns:p14="http://schemas.microsoft.com/office/powerpoint/2010/main" val="4024291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66844-B381-D643-A4AC-791F76A6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Workshop Ablauf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8D554D-C94D-E341-A4D1-03FD1C07D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de-DE">
                <a:latin typeface="Arial"/>
                <a:cs typeface="Arial"/>
              </a:rPr>
              <a:t>Vorstellung &amp; Ziele</a:t>
            </a:r>
          </a:p>
          <a:p>
            <a:r>
              <a:rPr lang="de-DE">
                <a:latin typeface="Arial"/>
                <a:cs typeface="Arial"/>
              </a:rPr>
              <a:t>Einführung zu Sprachassistenzsystemen</a:t>
            </a:r>
          </a:p>
          <a:p>
            <a:r>
              <a:rPr lang="de-DE">
                <a:latin typeface="Arial"/>
                <a:cs typeface="Arial"/>
              </a:rPr>
              <a:t>Steckbrief erstellen</a:t>
            </a:r>
          </a:p>
          <a:p>
            <a:r>
              <a:rPr lang="de-DE" b="1">
                <a:latin typeface="Arial"/>
                <a:cs typeface="Arial"/>
              </a:rPr>
              <a:t>Dialog und Interaktion entwerfen</a:t>
            </a:r>
            <a:endParaRPr lang="de-DE" b="1"/>
          </a:p>
          <a:p>
            <a:r>
              <a:rPr lang="de-DE">
                <a:latin typeface="Arial"/>
                <a:cs typeface="Arial"/>
              </a:rPr>
              <a:t>Einführung in </a:t>
            </a:r>
            <a:r>
              <a:rPr lang="de-DE" err="1">
                <a:latin typeface="Arial"/>
                <a:cs typeface="Arial"/>
              </a:rPr>
              <a:t>Dialogflow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Umsetzung in </a:t>
            </a:r>
            <a:r>
              <a:rPr lang="de-DE" err="1">
                <a:latin typeface="Arial"/>
                <a:cs typeface="Arial"/>
              </a:rPr>
              <a:t>Dialogflow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Präsentation &amp; Diskussion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962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448150-B26C-144F-934D-6073879B1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0008" y="1201722"/>
            <a:ext cx="9540875" cy="4932362"/>
          </a:xfrm>
        </p:spPr>
        <p:txBody>
          <a:bodyPr/>
          <a:lstStyle/>
          <a:p>
            <a:r>
              <a:rPr lang="de-DE"/>
              <a:t>Vorgehen bei der Entwicklung von Anwendungen: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7342670" cy="460406"/>
          </a:xfrm>
        </p:spPr>
        <p:txBody>
          <a:bodyPr/>
          <a:lstStyle/>
          <a:p>
            <a:r>
              <a:rPr lang="de-DE" sz="2800"/>
              <a:t>Herausforderung, echte Dialoge zu gestalten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6" name="Google Shape;959;p141">
            <a:extLst>
              <a:ext uri="{FF2B5EF4-FFF2-40B4-BE49-F238E27FC236}">
                <a16:creationId xmlns:a16="http://schemas.microsoft.com/office/drawing/2014/main" id="{F5BEDA10-84CB-9746-83A7-8974A0D077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092" y="2312988"/>
            <a:ext cx="6692228" cy="383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60;p141">
            <a:extLst>
              <a:ext uri="{FF2B5EF4-FFF2-40B4-BE49-F238E27FC236}">
                <a16:creationId xmlns:a16="http://schemas.microsoft.com/office/drawing/2014/main" id="{A8FE44A6-EFD6-7140-9974-4B5367FB083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6292" y="1966939"/>
            <a:ext cx="2758402" cy="155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652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de-DE" sz="4400"/>
              <a:t>Steckbrief entwickeln</a:t>
            </a:r>
          </a:p>
          <a:p>
            <a:r>
              <a:rPr lang="de-DE" sz="24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Präsentation &amp; Diskussion</a:t>
            </a:r>
            <a:endParaRPr lang="de-DE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5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8DDF6B-AF0F-9643-8749-FD5A83543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217E8-C1D1-2347-B540-E64949CBBE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919191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6D1E9A-318B-2E42-9BA7-DF87BAD44B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CBB78-BBD9-404D-A217-A90A738957E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919191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8326BD5-D3DB-CD45-88D3-7EBA42889F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87324" y="2628724"/>
            <a:ext cx="3293249" cy="2297000"/>
          </a:xfrm>
        </p:spPr>
        <p:txBody>
          <a:bodyPr/>
          <a:lstStyle/>
          <a:p>
            <a:r>
              <a:rPr lang="de-DE" sz="3000"/>
              <a:t>Einfach nutzen, </a:t>
            </a:r>
          </a:p>
          <a:p>
            <a:r>
              <a:rPr lang="de-DE" sz="3000"/>
              <a:t>positiv erleben.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859CCC3-9D6D-5F4A-8755-5CA183D0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Kompetenzzentrum Usability</a:t>
            </a:r>
          </a:p>
        </p:txBody>
      </p:sp>
      <p:pic>
        <p:nvPicPr>
          <p:cNvPr id="58" name="Bild 20">
            <a:extLst>
              <a:ext uri="{FF2B5EF4-FFF2-40B4-BE49-F238E27FC236}">
                <a16:creationId xmlns:a16="http://schemas.microsoft.com/office/drawing/2014/main" id="{779BB5D8-E249-2F45-BFF6-4254FF6113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884" y="1922695"/>
            <a:ext cx="3322120" cy="4056329"/>
          </a:xfrm>
          <a:prstGeom prst="rect">
            <a:avLst/>
          </a:prstGeom>
        </p:spPr>
      </p:pic>
      <p:sp>
        <p:nvSpPr>
          <p:cNvPr id="59" name="Freihandform 58">
            <a:extLst>
              <a:ext uri="{FF2B5EF4-FFF2-40B4-BE49-F238E27FC236}">
                <a16:creationId xmlns:a16="http://schemas.microsoft.com/office/drawing/2014/main" id="{CB38604D-E368-C74E-BF9E-A64347EBD13A}"/>
              </a:ext>
            </a:extLst>
          </p:cNvPr>
          <p:cNvSpPr/>
          <p:nvPr/>
        </p:nvSpPr>
        <p:spPr>
          <a:xfrm>
            <a:off x="3573201" y="4238915"/>
            <a:ext cx="2418946" cy="1711981"/>
          </a:xfrm>
          <a:custGeom>
            <a:avLst/>
            <a:gdLst>
              <a:gd name="connsiteX0" fmla="*/ 2044089 w 2666452"/>
              <a:gd name="connsiteY0" fmla="*/ 363814 h 1888073"/>
              <a:gd name="connsiteX1" fmla="*/ 1807022 w 2666452"/>
              <a:gd name="connsiteY1" fmla="*/ 75947 h 1888073"/>
              <a:gd name="connsiteX2" fmla="*/ 1180489 w 2666452"/>
              <a:gd name="connsiteY2" fmla="*/ 42080 h 1888073"/>
              <a:gd name="connsiteX3" fmla="*/ 503155 w 2666452"/>
              <a:gd name="connsiteY3" fmla="*/ 600880 h 1888073"/>
              <a:gd name="connsiteX4" fmla="*/ 12089 w 2666452"/>
              <a:gd name="connsiteY4" fmla="*/ 1481414 h 1888073"/>
              <a:gd name="connsiteX5" fmla="*/ 1011155 w 2666452"/>
              <a:gd name="connsiteY5" fmla="*/ 1887814 h 1888073"/>
              <a:gd name="connsiteX6" fmla="*/ 2636755 w 2666452"/>
              <a:gd name="connsiteY6" fmla="*/ 1430614 h 1888073"/>
              <a:gd name="connsiteX7" fmla="*/ 2044089 w 2666452"/>
              <a:gd name="connsiteY7" fmla="*/ 363814 h 188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6452" h="1888073">
                <a:moveTo>
                  <a:pt x="2044089" y="363814"/>
                </a:moveTo>
                <a:cubicBezTo>
                  <a:pt x="1905800" y="138036"/>
                  <a:pt x="1950955" y="129569"/>
                  <a:pt x="1807022" y="75947"/>
                </a:cubicBezTo>
                <a:cubicBezTo>
                  <a:pt x="1663089" y="22325"/>
                  <a:pt x="1397800" y="-45409"/>
                  <a:pt x="1180489" y="42080"/>
                </a:cubicBezTo>
                <a:cubicBezTo>
                  <a:pt x="963178" y="129569"/>
                  <a:pt x="697888" y="360991"/>
                  <a:pt x="503155" y="600880"/>
                </a:cubicBezTo>
                <a:cubicBezTo>
                  <a:pt x="308422" y="840769"/>
                  <a:pt x="-72578" y="1266925"/>
                  <a:pt x="12089" y="1481414"/>
                </a:cubicBezTo>
                <a:cubicBezTo>
                  <a:pt x="96756" y="1695903"/>
                  <a:pt x="573711" y="1896281"/>
                  <a:pt x="1011155" y="1887814"/>
                </a:cubicBezTo>
                <a:cubicBezTo>
                  <a:pt x="1448599" y="1879347"/>
                  <a:pt x="2464599" y="1681792"/>
                  <a:pt x="2636755" y="1430614"/>
                </a:cubicBezTo>
                <a:cubicBezTo>
                  <a:pt x="2808911" y="1179436"/>
                  <a:pt x="2182378" y="589592"/>
                  <a:pt x="2044089" y="363814"/>
                </a:cubicBezTo>
                <a:close/>
              </a:path>
            </a:pathLst>
          </a:custGeom>
          <a:solidFill>
            <a:srgbClr val="EE7203">
              <a:alpha val="20000"/>
            </a:srgbClr>
          </a:solidFill>
          <a:ln>
            <a:solidFill>
              <a:srgbClr val="EE72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C9DDE99-A736-1E46-A8D3-50A463F44E87}"/>
              </a:ext>
            </a:extLst>
          </p:cNvPr>
          <p:cNvSpPr txBox="1"/>
          <p:nvPr/>
        </p:nvSpPr>
        <p:spPr>
          <a:xfrm>
            <a:off x="6211004" y="4678239"/>
            <a:ext cx="619080" cy="4971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x-none" sz="998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Region</a:t>
            </a:r>
            <a:br>
              <a:rPr kumimoji="0" lang="de-DE" altLang="x-none" sz="1633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de-DE" altLang="x-none" sz="1633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Süd</a:t>
            </a:r>
          </a:p>
        </p:txBody>
      </p:sp>
      <p:sp>
        <p:nvSpPr>
          <p:cNvPr id="61" name="Freihandform 60">
            <a:extLst>
              <a:ext uri="{FF2B5EF4-FFF2-40B4-BE49-F238E27FC236}">
                <a16:creationId xmlns:a16="http://schemas.microsoft.com/office/drawing/2014/main" id="{7387C092-08E2-644F-9337-B4843E0BECA8}"/>
              </a:ext>
            </a:extLst>
          </p:cNvPr>
          <p:cNvSpPr/>
          <p:nvPr/>
        </p:nvSpPr>
        <p:spPr>
          <a:xfrm>
            <a:off x="3278032" y="3560747"/>
            <a:ext cx="1926518" cy="1364977"/>
          </a:xfrm>
          <a:custGeom>
            <a:avLst/>
            <a:gdLst>
              <a:gd name="connsiteX0" fmla="*/ 836086 w 1620288"/>
              <a:gd name="connsiteY0" fmla="*/ 2015489 h 2104661"/>
              <a:gd name="connsiteX1" fmla="*/ 1602205 w 1620288"/>
              <a:gd name="connsiteY1" fmla="*/ 1138159 h 2104661"/>
              <a:gd name="connsiteX2" fmla="*/ 1317999 w 1620288"/>
              <a:gd name="connsiteY2" fmla="*/ 100192 h 2104661"/>
              <a:gd name="connsiteX3" fmla="*/ 638378 w 1620288"/>
              <a:gd name="connsiteY3" fmla="*/ 63121 h 2104661"/>
              <a:gd name="connsiteX4" fmla="*/ 82324 w 1620288"/>
              <a:gd name="connsiteY4" fmla="*/ 297900 h 2104661"/>
              <a:gd name="connsiteX5" fmla="*/ 82324 w 1620288"/>
              <a:gd name="connsiteY5" fmla="*/ 1879565 h 2104661"/>
              <a:gd name="connsiteX6" fmla="*/ 836086 w 1620288"/>
              <a:gd name="connsiteY6" fmla="*/ 2015489 h 2104661"/>
              <a:gd name="connsiteX0" fmla="*/ 836086 w 1639444"/>
              <a:gd name="connsiteY0" fmla="*/ 2469559 h 2558731"/>
              <a:gd name="connsiteX1" fmla="*/ 1602205 w 1639444"/>
              <a:gd name="connsiteY1" fmla="*/ 1592229 h 2558731"/>
              <a:gd name="connsiteX2" fmla="*/ 1428836 w 1639444"/>
              <a:gd name="connsiteY2" fmla="*/ 36039 h 2558731"/>
              <a:gd name="connsiteX3" fmla="*/ 638378 w 1639444"/>
              <a:gd name="connsiteY3" fmla="*/ 517191 h 2558731"/>
              <a:gd name="connsiteX4" fmla="*/ 82324 w 1639444"/>
              <a:gd name="connsiteY4" fmla="*/ 751970 h 2558731"/>
              <a:gd name="connsiteX5" fmla="*/ 82324 w 1639444"/>
              <a:gd name="connsiteY5" fmla="*/ 2333635 h 2558731"/>
              <a:gd name="connsiteX6" fmla="*/ 836086 w 1639444"/>
              <a:gd name="connsiteY6" fmla="*/ 2469559 h 2558731"/>
              <a:gd name="connsiteX0" fmla="*/ 836086 w 1553059"/>
              <a:gd name="connsiteY0" fmla="*/ 2448931 h 2569322"/>
              <a:gd name="connsiteX1" fmla="*/ 1491367 w 1553059"/>
              <a:gd name="connsiteY1" fmla="*/ 1130150 h 2569322"/>
              <a:gd name="connsiteX2" fmla="*/ 1428836 w 1553059"/>
              <a:gd name="connsiteY2" fmla="*/ 15411 h 2569322"/>
              <a:gd name="connsiteX3" fmla="*/ 638378 w 1553059"/>
              <a:gd name="connsiteY3" fmla="*/ 496563 h 2569322"/>
              <a:gd name="connsiteX4" fmla="*/ 82324 w 1553059"/>
              <a:gd name="connsiteY4" fmla="*/ 731342 h 2569322"/>
              <a:gd name="connsiteX5" fmla="*/ 82324 w 1553059"/>
              <a:gd name="connsiteY5" fmla="*/ 2313007 h 2569322"/>
              <a:gd name="connsiteX6" fmla="*/ 836086 w 1553059"/>
              <a:gd name="connsiteY6" fmla="*/ 2448931 h 2569322"/>
              <a:gd name="connsiteX0" fmla="*/ 562800 w 1555020"/>
              <a:gd name="connsiteY0" fmla="*/ 2602960 h 2686289"/>
              <a:gd name="connsiteX1" fmla="*/ 1474907 w 1555020"/>
              <a:gd name="connsiteY1" fmla="*/ 1130148 h 2686289"/>
              <a:gd name="connsiteX2" fmla="*/ 1412376 w 1555020"/>
              <a:gd name="connsiteY2" fmla="*/ 15409 h 2686289"/>
              <a:gd name="connsiteX3" fmla="*/ 621918 w 1555020"/>
              <a:gd name="connsiteY3" fmla="*/ 496561 h 2686289"/>
              <a:gd name="connsiteX4" fmla="*/ 65864 w 1555020"/>
              <a:gd name="connsiteY4" fmla="*/ 731340 h 2686289"/>
              <a:gd name="connsiteX5" fmla="*/ 65864 w 1555020"/>
              <a:gd name="connsiteY5" fmla="*/ 2313005 h 2686289"/>
              <a:gd name="connsiteX6" fmla="*/ 562800 w 1555020"/>
              <a:gd name="connsiteY6" fmla="*/ 2602960 h 2686289"/>
              <a:gd name="connsiteX0" fmla="*/ 562800 w 1645062"/>
              <a:gd name="connsiteY0" fmla="*/ 2602960 h 2686287"/>
              <a:gd name="connsiteX1" fmla="*/ 1590036 w 1645062"/>
              <a:gd name="connsiteY1" fmla="*/ 1130148 h 2686287"/>
              <a:gd name="connsiteX2" fmla="*/ 1412376 w 1645062"/>
              <a:gd name="connsiteY2" fmla="*/ 15409 h 2686287"/>
              <a:gd name="connsiteX3" fmla="*/ 621918 w 1645062"/>
              <a:gd name="connsiteY3" fmla="*/ 496561 h 2686287"/>
              <a:gd name="connsiteX4" fmla="*/ 65864 w 1645062"/>
              <a:gd name="connsiteY4" fmla="*/ 731340 h 2686287"/>
              <a:gd name="connsiteX5" fmla="*/ 65864 w 1645062"/>
              <a:gd name="connsiteY5" fmla="*/ 2313005 h 2686287"/>
              <a:gd name="connsiteX6" fmla="*/ 562800 w 1645062"/>
              <a:gd name="connsiteY6" fmla="*/ 2602960 h 2686287"/>
              <a:gd name="connsiteX0" fmla="*/ 562800 w 1625076"/>
              <a:gd name="connsiteY0" fmla="*/ 2775726 h 2859054"/>
              <a:gd name="connsiteX1" fmla="*/ 1590036 w 1625076"/>
              <a:gd name="connsiteY1" fmla="*/ 1302914 h 2859054"/>
              <a:gd name="connsiteX2" fmla="*/ 1314960 w 1625076"/>
              <a:gd name="connsiteY2" fmla="*/ 12137 h 2859054"/>
              <a:gd name="connsiteX3" fmla="*/ 621918 w 1625076"/>
              <a:gd name="connsiteY3" fmla="*/ 669327 h 2859054"/>
              <a:gd name="connsiteX4" fmla="*/ 65864 w 1625076"/>
              <a:gd name="connsiteY4" fmla="*/ 904106 h 2859054"/>
              <a:gd name="connsiteX5" fmla="*/ 65864 w 1625076"/>
              <a:gd name="connsiteY5" fmla="*/ 2485771 h 2859054"/>
              <a:gd name="connsiteX6" fmla="*/ 562800 w 1625076"/>
              <a:gd name="connsiteY6" fmla="*/ 2775726 h 285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076" h="2859054">
                <a:moveTo>
                  <a:pt x="562800" y="2775726"/>
                </a:moveTo>
                <a:cubicBezTo>
                  <a:pt x="816829" y="2578583"/>
                  <a:pt x="1464676" y="1763512"/>
                  <a:pt x="1590036" y="1302914"/>
                </a:cubicBezTo>
                <a:cubicBezTo>
                  <a:pt x="1715396" y="842316"/>
                  <a:pt x="1476313" y="117735"/>
                  <a:pt x="1314960" y="12137"/>
                </a:cubicBezTo>
                <a:cubicBezTo>
                  <a:pt x="1153607" y="-93461"/>
                  <a:pt x="830101" y="520666"/>
                  <a:pt x="621918" y="669327"/>
                </a:cubicBezTo>
                <a:cubicBezTo>
                  <a:pt x="413735" y="817988"/>
                  <a:pt x="158540" y="601365"/>
                  <a:pt x="65864" y="904106"/>
                </a:cubicBezTo>
                <a:cubicBezTo>
                  <a:pt x="-26812" y="1206847"/>
                  <a:pt x="-16959" y="2173834"/>
                  <a:pt x="65864" y="2485771"/>
                </a:cubicBezTo>
                <a:cubicBezTo>
                  <a:pt x="148687" y="2797708"/>
                  <a:pt x="308771" y="2972869"/>
                  <a:pt x="562800" y="2775726"/>
                </a:cubicBezTo>
                <a:close/>
              </a:path>
            </a:pathLst>
          </a:custGeom>
          <a:solidFill>
            <a:srgbClr val="00A74D">
              <a:alpha val="20000"/>
            </a:srgbClr>
          </a:solidFill>
          <a:ln>
            <a:solidFill>
              <a:srgbClr val="00A7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26A15BC5-3633-FF46-AB91-C83AC6F65A02}"/>
              </a:ext>
            </a:extLst>
          </p:cNvPr>
          <p:cNvSpPr txBox="1"/>
          <p:nvPr/>
        </p:nvSpPr>
        <p:spPr>
          <a:xfrm>
            <a:off x="2454514" y="4167148"/>
            <a:ext cx="689612" cy="497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98" b="1" i="0" u="none" strike="noStrike" kern="1200" cap="none" spc="0" normalizeH="0" baseline="0" noProof="0">
                <a:ln>
                  <a:noFill/>
                </a:ln>
                <a:solidFill>
                  <a:srgbClr val="00A74D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Region</a:t>
            </a:r>
            <a:br>
              <a:rPr kumimoji="0" lang="de-DE" sz="998" b="1" i="0" u="none" strike="noStrike" kern="1200" cap="none" spc="0" normalizeH="0" baseline="0" noProof="0">
                <a:ln>
                  <a:noFill/>
                </a:ln>
                <a:solidFill>
                  <a:srgbClr val="00A74D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de-DE" sz="1633" b="1" i="0" u="none" strike="noStrike" kern="1200" cap="none" spc="0" normalizeH="0" baseline="0" noProof="0">
                <a:ln>
                  <a:noFill/>
                </a:ln>
                <a:solidFill>
                  <a:srgbClr val="00A74D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Mitte</a:t>
            </a:r>
          </a:p>
        </p:txBody>
      </p:sp>
      <p:sp>
        <p:nvSpPr>
          <p:cNvPr id="63" name="Freihandform 62">
            <a:extLst>
              <a:ext uri="{FF2B5EF4-FFF2-40B4-BE49-F238E27FC236}">
                <a16:creationId xmlns:a16="http://schemas.microsoft.com/office/drawing/2014/main" id="{995914D5-4DAF-464B-96AE-BBA5908AD915}"/>
              </a:ext>
            </a:extLst>
          </p:cNvPr>
          <p:cNvSpPr/>
          <p:nvPr/>
        </p:nvSpPr>
        <p:spPr>
          <a:xfrm>
            <a:off x="4894982" y="2058985"/>
            <a:ext cx="1320341" cy="2365672"/>
          </a:xfrm>
          <a:custGeom>
            <a:avLst/>
            <a:gdLst>
              <a:gd name="connsiteX0" fmla="*/ 2034953 w 2081624"/>
              <a:gd name="connsiteY0" fmla="*/ 316005 h 2774127"/>
              <a:gd name="connsiteX1" fmla="*/ 1194694 w 2081624"/>
              <a:gd name="connsiteY1" fmla="*/ 44156 h 2774127"/>
              <a:gd name="connsiteX2" fmla="*/ 267937 w 2081624"/>
              <a:gd name="connsiteY2" fmla="*/ 711421 h 2774127"/>
              <a:gd name="connsiteX3" fmla="*/ 453288 w 2081624"/>
              <a:gd name="connsiteY3" fmla="*/ 1292189 h 2774127"/>
              <a:gd name="connsiteX4" fmla="*/ 292651 w 2081624"/>
              <a:gd name="connsiteY4" fmla="*/ 1860600 h 2774127"/>
              <a:gd name="connsiteX5" fmla="*/ 57872 w 2081624"/>
              <a:gd name="connsiteY5" fmla="*/ 2045951 h 2774127"/>
              <a:gd name="connsiteX6" fmla="*/ 70229 w 2081624"/>
              <a:gd name="connsiteY6" fmla="*/ 2602005 h 2774127"/>
              <a:gd name="connsiteX7" fmla="*/ 823991 w 2081624"/>
              <a:gd name="connsiteY7" fmla="*/ 2762643 h 2774127"/>
              <a:gd name="connsiteX8" fmla="*/ 1849602 w 2081624"/>
              <a:gd name="connsiteY8" fmla="*/ 2342513 h 2774127"/>
              <a:gd name="connsiteX9" fmla="*/ 2034953 w 2081624"/>
              <a:gd name="connsiteY9" fmla="*/ 316005 h 2774127"/>
              <a:gd name="connsiteX0" fmla="*/ 2034953 w 2081624"/>
              <a:gd name="connsiteY0" fmla="*/ 311479 h 2769601"/>
              <a:gd name="connsiteX1" fmla="*/ 1194694 w 2081624"/>
              <a:gd name="connsiteY1" fmla="*/ 39630 h 2769601"/>
              <a:gd name="connsiteX2" fmla="*/ 582845 w 2081624"/>
              <a:gd name="connsiteY2" fmla="*/ 645581 h 2769601"/>
              <a:gd name="connsiteX3" fmla="*/ 453288 w 2081624"/>
              <a:gd name="connsiteY3" fmla="*/ 1287663 h 2769601"/>
              <a:gd name="connsiteX4" fmla="*/ 292651 w 2081624"/>
              <a:gd name="connsiteY4" fmla="*/ 1856074 h 2769601"/>
              <a:gd name="connsiteX5" fmla="*/ 57872 w 2081624"/>
              <a:gd name="connsiteY5" fmla="*/ 2041425 h 2769601"/>
              <a:gd name="connsiteX6" fmla="*/ 70229 w 2081624"/>
              <a:gd name="connsiteY6" fmla="*/ 2597479 h 2769601"/>
              <a:gd name="connsiteX7" fmla="*/ 823991 w 2081624"/>
              <a:gd name="connsiteY7" fmla="*/ 2758117 h 2769601"/>
              <a:gd name="connsiteX8" fmla="*/ 1849602 w 2081624"/>
              <a:gd name="connsiteY8" fmla="*/ 2337987 h 2769601"/>
              <a:gd name="connsiteX9" fmla="*/ 2034953 w 2081624"/>
              <a:gd name="connsiteY9" fmla="*/ 311479 h 2769601"/>
              <a:gd name="connsiteX0" fmla="*/ 2406897 w 2453568"/>
              <a:gd name="connsiteY0" fmla="*/ 311479 h 2769601"/>
              <a:gd name="connsiteX1" fmla="*/ 1566638 w 2453568"/>
              <a:gd name="connsiteY1" fmla="*/ 39630 h 2769601"/>
              <a:gd name="connsiteX2" fmla="*/ 954789 w 2453568"/>
              <a:gd name="connsiteY2" fmla="*/ 645581 h 2769601"/>
              <a:gd name="connsiteX3" fmla="*/ 2609 w 2453568"/>
              <a:gd name="connsiteY3" fmla="*/ 1141265 h 2769601"/>
              <a:gd name="connsiteX4" fmla="*/ 664595 w 2453568"/>
              <a:gd name="connsiteY4" fmla="*/ 1856074 h 2769601"/>
              <a:gd name="connsiteX5" fmla="*/ 429816 w 2453568"/>
              <a:gd name="connsiteY5" fmla="*/ 2041425 h 2769601"/>
              <a:gd name="connsiteX6" fmla="*/ 442173 w 2453568"/>
              <a:gd name="connsiteY6" fmla="*/ 2597479 h 2769601"/>
              <a:gd name="connsiteX7" fmla="*/ 1195935 w 2453568"/>
              <a:gd name="connsiteY7" fmla="*/ 2758117 h 2769601"/>
              <a:gd name="connsiteX8" fmla="*/ 2221546 w 2453568"/>
              <a:gd name="connsiteY8" fmla="*/ 2337987 h 2769601"/>
              <a:gd name="connsiteX9" fmla="*/ 2406897 w 2453568"/>
              <a:gd name="connsiteY9" fmla="*/ 311479 h 2769601"/>
              <a:gd name="connsiteX0" fmla="*/ 2451096 w 2497767"/>
              <a:gd name="connsiteY0" fmla="*/ 311479 h 2769601"/>
              <a:gd name="connsiteX1" fmla="*/ 1610837 w 2497767"/>
              <a:gd name="connsiteY1" fmla="*/ 39630 h 2769601"/>
              <a:gd name="connsiteX2" fmla="*/ 998988 w 2497767"/>
              <a:gd name="connsiteY2" fmla="*/ 645581 h 2769601"/>
              <a:gd name="connsiteX3" fmla="*/ 46808 w 2497767"/>
              <a:gd name="connsiteY3" fmla="*/ 1141265 h 2769601"/>
              <a:gd name="connsiteX4" fmla="*/ 179966 w 2497767"/>
              <a:gd name="connsiteY4" fmla="*/ 1831675 h 2769601"/>
              <a:gd name="connsiteX5" fmla="*/ 474015 w 2497767"/>
              <a:gd name="connsiteY5" fmla="*/ 2041425 h 2769601"/>
              <a:gd name="connsiteX6" fmla="*/ 486372 w 2497767"/>
              <a:gd name="connsiteY6" fmla="*/ 2597479 h 2769601"/>
              <a:gd name="connsiteX7" fmla="*/ 1240134 w 2497767"/>
              <a:gd name="connsiteY7" fmla="*/ 2758117 h 2769601"/>
              <a:gd name="connsiteX8" fmla="*/ 2265745 w 2497767"/>
              <a:gd name="connsiteY8" fmla="*/ 2337987 h 2769601"/>
              <a:gd name="connsiteX9" fmla="*/ 2451096 w 2497767"/>
              <a:gd name="connsiteY9" fmla="*/ 311479 h 2769601"/>
              <a:gd name="connsiteX0" fmla="*/ 2415031 w 2461702"/>
              <a:gd name="connsiteY0" fmla="*/ 290792 h 2748914"/>
              <a:gd name="connsiteX1" fmla="*/ 1574772 w 2461702"/>
              <a:gd name="connsiteY1" fmla="*/ 18943 h 2748914"/>
              <a:gd name="connsiteX2" fmla="*/ 414507 w 2461702"/>
              <a:gd name="connsiteY2" fmla="*/ 344297 h 2748914"/>
              <a:gd name="connsiteX3" fmla="*/ 10743 w 2461702"/>
              <a:gd name="connsiteY3" fmla="*/ 1120578 h 2748914"/>
              <a:gd name="connsiteX4" fmla="*/ 143901 w 2461702"/>
              <a:gd name="connsiteY4" fmla="*/ 1810988 h 2748914"/>
              <a:gd name="connsiteX5" fmla="*/ 437950 w 2461702"/>
              <a:gd name="connsiteY5" fmla="*/ 2020738 h 2748914"/>
              <a:gd name="connsiteX6" fmla="*/ 450307 w 2461702"/>
              <a:gd name="connsiteY6" fmla="*/ 2576792 h 2748914"/>
              <a:gd name="connsiteX7" fmla="*/ 1204069 w 2461702"/>
              <a:gd name="connsiteY7" fmla="*/ 2737430 h 2748914"/>
              <a:gd name="connsiteX8" fmla="*/ 2229680 w 2461702"/>
              <a:gd name="connsiteY8" fmla="*/ 2317300 h 2748914"/>
              <a:gd name="connsiteX9" fmla="*/ 2415031 w 2461702"/>
              <a:gd name="connsiteY9" fmla="*/ 290792 h 274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1702" h="2748914">
                <a:moveTo>
                  <a:pt x="2415031" y="290792"/>
                </a:moveTo>
                <a:cubicBezTo>
                  <a:pt x="2305880" y="-92267"/>
                  <a:pt x="1908193" y="10026"/>
                  <a:pt x="1574772" y="18943"/>
                </a:cubicBezTo>
                <a:cubicBezTo>
                  <a:pt x="1241351" y="27860"/>
                  <a:pt x="675178" y="160691"/>
                  <a:pt x="414507" y="344297"/>
                </a:cubicBezTo>
                <a:cubicBezTo>
                  <a:pt x="153836" y="527903"/>
                  <a:pt x="55844" y="876130"/>
                  <a:pt x="10743" y="1120578"/>
                </a:cubicBezTo>
                <a:cubicBezTo>
                  <a:pt x="-34358" y="1365027"/>
                  <a:pt x="72700" y="1660961"/>
                  <a:pt x="143901" y="1810988"/>
                </a:cubicBezTo>
                <a:cubicBezTo>
                  <a:pt x="215102" y="1961015"/>
                  <a:pt x="386882" y="1893104"/>
                  <a:pt x="437950" y="2020738"/>
                </a:cubicBezTo>
                <a:cubicBezTo>
                  <a:pt x="489018" y="2148372"/>
                  <a:pt x="322621" y="2457343"/>
                  <a:pt x="450307" y="2576792"/>
                </a:cubicBezTo>
                <a:cubicBezTo>
                  <a:pt x="577993" y="2696241"/>
                  <a:pt x="907507" y="2780679"/>
                  <a:pt x="1204069" y="2737430"/>
                </a:cubicBezTo>
                <a:cubicBezTo>
                  <a:pt x="1500631" y="2694181"/>
                  <a:pt x="2025793" y="2723014"/>
                  <a:pt x="2229680" y="2317300"/>
                </a:cubicBezTo>
                <a:cubicBezTo>
                  <a:pt x="2433567" y="1911587"/>
                  <a:pt x="2524182" y="673851"/>
                  <a:pt x="2415031" y="290792"/>
                </a:cubicBezTo>
                <a:close/>
              </a:path>
            </a:pathLst>
          </a:custGeom>
          <a:solidFill>
            <a:srgbClr val="B50900">
              <a:alpha val="20000"/>
            </a:srgbClr>
          </a:solidFill>
          <a:ln>
            <a:solidFill>
              <a:srgbClr val="B5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Textfeld 50">
            <a:extLst>
              <a:ext uri="{FF2B5EF4-FFF2-40B4-BE49-F238E27FC236}">
                <a16:creationId xmlns:a16="http://schemas.microsoft.com/office/drawing/2014/main" id="{05B99348-95FB-904D-8A9B-F906871E3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398" y="1733242"/>
            <a:ext cx="619080" cy="4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x-none" sz="998" b="1" i="0" u="none" strike="noStrike" kern="1200" cap="none" spc="0" normalizeH="0" baseline="0" noProof="0">
                <a:ln>
                  <a:noFill/>
                </a:ln>
                <a:solidFill>
                  <a:srgbClr val="B50900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Region</a:t>
            </a:r>
            <a:br>
              <a:rPr kumimoji="0" lang="de-DE" altLang="x-none" sz="1633" b="1" i="0" u="none" strike="noStrike" kern="1200" cap="none" spc="0" normalizeH="0" baseline="0" noProof="0">
                <a:ln>
                  <a:noFill/>
                </a:ln>
                <a:solidFill>
                  <a:srgbClr val="B50900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de-DE" altLang="x-none" sz="1633" b="1" i="0" u="none" strike="noStrike" kern="1200" cap="none" spc="0" normalizeH="0" baseline="0" noProof="0">
                <a:ln>
                  <a:noFill/>
                </a:ln>
                <a:solidFill>
                  <a:srgbClr val="B50900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</a:t>
            </a:r>
          </a:p>
        </p:txBody>
      </p:sp>
      <p:sp>
        <p:nvSpPr>
          <p:cNvPr id="65" name="Freihandform 64">
            <a:extLst>
              <a:ext uri="{FF2B5EF4-FFF2-40B4-BE49-F238E27FC236}">
                <a16:creationId xmlns:a16="http://schemas.microsoft.com/office/drawing/2014/main" id="{DDC8100A-3FD4-0C4B-970C-AC26F59B8F75}"/>
              </a:ext>
            </a:extLst>
          </p:cNvPr>
          <p:cNvSpPr/>
          <p:nvPr/>
        </p:nvSpPr>
        <p:spPr>
          <a:xfrm>
            <a:off x="3367302" y="1796932"/>
            <a:ext cx="1732139" cy="2083462"/>
          </a:xfrm>
          <a:custGeom>
            <a:avLst/>
            <a:gdLst>
              <a:gd name="connsiteX0" fmla="*/ 38687 w 2805912"/>
              <a:gd name="connsiteY0" fmla="*/ 1216031 h 2181874"/>
              <a:gd name="connsiteX1" fmla="*/ 384676 w 2805912"/>
              <a:gd name="connsiteY1" fmla="*/ 1586733 h 2181874"/>
              <a:gd name="connsiteX2" fmla="*/ 804806 w 2805912"/>
              <a:gd name="connsiteY2" fmla="*/ 1623804 h 2181874"/>
              <a:gd name="connsiteX3" fmla="*/ 1076655 w 2805912"/>
              <a:gd name="connsiteY3" fmla="*/ 2167501 h 2181874"/>
              <a:gd name="connsiteX4" fmla="*/ 1410287 w 2805912"/>
              <a:gd name="connsiteY4" fmla="*/ 1957436 h 2181874"/>
              <a:gd name="connsiteX5" fmla="*/ 1484428 w 2805912"/>
              <a:gd name="connsiteY5" fmla="*/ 1253101 h 2181874"/>
              <a:gd name="connsiteX6" fmla="*/ 2757174 w 2805912"/>
              <a:gd name="connsiteY6" fmla="*/ 1043036 h 2181874"/>
              <a:gd name="connsiteX7" fmla="*/ 2460611 w 2805912"/>
              <a:gd name="connsiteY7" fmla="*/ 264560 h 2181874"/>
              <a:gd name="connsiteX8" fmla="*/ 1694493 w 2805912"/>
              <a:gd name="connsiteY8" fmla="*/ 511695 h 2181874"/>
              <a:gd name="connsiteX9" fmla="*/ 1262006 w 2805912"/>
              <a:gd name="connsiteY9" fmla="*/ 227490 h 2181874"/>
              <a:gd name="connsiteX10" fmla="*/ 693595 w 2805912"/>
              <a:gd name="connsiteY10" fmla="*/ 17425 h 2181874"/>
              <a:gd name="connsiteX11" fmla="*/ 681238 w 2805912"/>
              <a:gd name="connsiteY11" fmla="*/ 697047 h 2181874"/>
              <a:gd name="connsiteX12" fmla="*/ 174611 w 2805912"/>
              <a:gd name="connsiteY12" fmla="*/ 758831 h 2181874"/>
              <a:gd name="connsiteX13" fmla="*/ 26330 w 2805912"/>
              <a:gd name="connsiteY13" fmla="*/ 1166604 h 2181874"/>
              <a:gd name="connsiteX14" fmla="*/ 38687 w 2805912"/>
              <a:gd name="connsiteY14" fmla="*/ 1216031 h 2181874"/>
              <a:gd name="connsiteX0" fmla="*/ 251541 w 3018766"/>
              <a:gd name="connsiteY0" fmla="*/ 1216031 h 2447162"/>
              <a:gd name="connsiteX1" fmla="*/ 30370 w 3018766"/>
              <a:gd name="connsiteY1" fmla="*/ 2443259 h 2447162"/>
              <a:gd name="connsiteX2" fmla="*/ 1017660 w 3018766"/>
              <a:gd name="connsiteY2" fmla="*/ 1623804 h 2447162"/>
              <a:gd name="connsiteX3" fmla="*/ 1289509 w 3018766"/>
              <a:gd name="connsiteY3" fmla="*/ 2167501 h 2447162"/>
              <a:gd name="connsiteX4" fmla="*/ 1623141 w 3018766"/>
              <a:gd name="connsiteY4" fmla="*/ 1957436 h 2447162"/>
              <a:gd name="connsiteX5" fmla="*/ 1697282 w 3018766"/>
              <a:gd name="connsiteY5" fmla="*/ 1253101 h 2447162"/>
              <a:gd name="connsiteX6" fmla="*/ 2970028 w 3018766"/>
              <a:gd name="connsiteY6" fmla="*/ 1043036 h 2447162"/>
              <a:gd name="connsiteX7" fmla="*/ 2673465 w 3018766"/>
              <a:gd name="connsiteY7" fmla="*/ 264560 h 2447162"/>
              <a:gd name="connsiteX8" fmla="*/ 1907347 w 3018766"/>
              <a:gd name="connsiteY8" fmla="*/ 511695 h 2447162"/>
              <a:gd name="connsiteX9" fmla="*/ 1474860 w 3018766"/>
              <a:gd name="connsiteY9" fmla="*/ 227490 h 2447162"/>
              <a:gd name="connsiteX10" fmla="*/ 906449 w 3018766"/>
              <a:gd name="connsiteY10" fmla="*/ 17425 h 2447162"/>
              <a:gd name="connsiteX11" fmla="*/ 894092 w 3018766"/>
              <a:gd name="connsiteY11" fmla="*/ 697047 h 2447162"/>
              <a:gd name="connsiteX12" fmla="*/ 387465 w 3018766"/>
              <a:gd name="connsiteY12" fmla="*/ 758831 h 2447162"/>
              <a:gd name="connsiteX13" fmla="*/ 239184 w 3018766"/>
              <a:gd name="connsiteY13" fmla="*/ 1166604 h 2447162"/>
              <a:gd name="connsiteX14" fmla="*/ 251541 w 3018766"/>
              <a:gd name="connsiteY14" fmla="*/ 1216031 h 2447162"/>
              <a:gd name="connsiteX0" fmla="*/ 248880 w 3016105"/>
              <a:gd name="connsiteY0" fmla="*/ 1216031 h 2513300"/>
              <a:gd name="connsiteX1" fmla="*/ 27709 w 3016105"/>
              <a:gd name="connsiteY1" fmla="*/ 2443259 h 2513300"/>
              <a:gd name="connsiteX2" fmla="*/ 968701 w 3016105"/>
              <a:gd name="connsiteY2" fmla="*/ 2341434 h 2513300"/>
              <a:gd name="connsiteX3" fmla="*/ 1286848 w 3016105"/>
              <a:gd name="connsiteY3" fmla="*/ 2167501 h 2513300"/>
              <a:gd name="connsiteX4" fmla="*/ 1620480 w 3016105"/>
              <a:gd name="connsiteY4" fmla="*/ 1957436 h 2513300"/>
              <a:gd name="connsiteX5" fmla="*/ 1694621 w 3016105"/>
              <a:gd name="connsiteY5" fmla="*/ 1253101 h 2513300"/>
              <a:gd name="connsiteX6" fmla="*/ 2967367 w 3016105"/>
              <a:gd name="connsiteY6" fmla="*/ 1043036 h 2513300"/>
              <a:gd name="connsiteX7" fmla="*/ 2670804 w 3016105"/>
              <a:gd name="connsiteY7" fmla="*/ 264560 h 2513300"/>
              <a:gd name="connsiteX8" fmla="*/ 1904686 w 3016105"/>
              <a:gd name="connsiteY8" fmla="*/ 511695 h 2513300"/>
              <a:gd name="connsiteX9" fmla="*/ 1472199 w 3016105"/>
              <a:gd name="connsiteY9" fmla="*/ 227490 h 2513300"/>
              <a:gd name="connsiteX10" fmla="*/ 903788 w 3016105"/>
              <a:gd name="connsiteY10" fmla="*/ 17425 h 2513300"/>
              <a:gd name="connsiteX11" fmla="*/ 891431 w 3016105"/>
              <a:gd name="connsiteY11" fmla="*/ 697047 h 2513300"/>
              <a:gd name="connsiteX12" fmla="*/ 384804 w 3016105"/>
              <a:gd name="connsiteY12" fmla="*/ 758831 h 2513300"/>
              <a:gd name="connsiteX13" fmla="*/ 236523 w 3016105"/>
              <a:gd name="connsiteY13" fmla="*/ 1166604 h 2513300"/>
              <a:gd name="connsiteX14" fmla="*/ 248880 w 3016105"/>
              <a:gd name="connsiteY14" fmla="*/ 1216031 h 2513300"/>
              <a:gd name="connsiteX0" fmla="*/ 248880 w 2968419"/>
              <a:gd name="connsiteY0" fmla="*/ 1216031 h 2513300"/>
              <a:gd name="connsiteX1" fmla="*/ 27709 w 2968419"/>
              <a:gd name="connsiteY1" fmla="*/ 2443259 h 2513300"/>
              <a:gd name="connsiteX2" fmla="*/ 968701 w 2968419"/>
              <a:gd name="connsiteY2" fmla="*/ 2341434 h 2513300"/>
              <a:gd name="connsiteX3" fmla="*/ 1286848 w 2968419"/>
              <a:gd name="connsiteY3" fmla="*/ 2167501 h 2513300"/>
              <a:gd name="connsiteX4" fmla="*/ 1620480 w 2968419"/>
              <a:gd name="connsiteY4" fmla="*/ 1957436 h 2513300"/>
              <a:gd name="connsiteX5" fmla="*/ 1694621 w 2968419"/>
              <a:gd name="connsiteY5" fmla="*/ 1253101 h 2513300"/>
              <a:gd name="connsiteX6" fmla="*/ 2967367 w 2968419"/>
              <a:gd name="connsiteY6" fmla="*/ 1043036 h 2513300"/>
              <a:gd name="connsiteX7" fmla="*/ 1904686 w 2968419"/>
              <a:gd name="connsiteY7" fmla="*/ 511695 h 2513300"/>
              <a:gd name="connsiteX8" fmla="*/ 1472199 w 2968419"/>
              <a:gd name="connsiteY8" fmla="*/ 227490 h 2513300"/>
              <a:gd name="connsiteX9" fmla="*/ 903788 w 2968419"/>
              <a:gd name="connsiteY9" fmla="*/ 17425 h 2513300"/>
              <a:gd name="connsiteX10" fmla="*/ 891431 w 2968419"/>
              <a:gd name="connsiteY10" fmla="*/ 697047 h 2513300"/>
              <a:gd name="connsiteX11" fmla="*/ 384804 w 2968419"/>
              <a:gd name="connsiteY11" fmla="*/ 758831 h 2513300"/>
              <a:gd name="connsiteX12" fmla="*/ 236523 w 2968419"/>
              <a:gd name="connsiteY12" fmla="*/ 1166604 h 2513300"/>
              <a:gd name="connsiteX13" fmla="*/ 248880 w 2968419"/>
              <a:gd name="connsiteY13" fmla="*/ 1216031 h 2513300"/>
              <a:gd name="connsiteX0" fmla="*/ 248880 w 1909244"/>
              <a:gd name="connsiteY0" fmla="*/ 1216031 h 2513300"/>
              <a:gd name="connsiteX1" fmla="*/ 27709 w 1909244"/>
              <a:gd name="connsiteY1" fmla="*/ 2443259 h 2513300"/>
              <a:gd name="connsiteX2" fmla="*/ 968701 w 1909244"/>
              <a:gd name="connsiteY2" fmla="*/ 2341434 h 2513300"/>
              <a:gd name="connsiteX3" fmla="*/ 1286848 w 1909244"/>
              <a:gd name="connsiteY3" fmla="*/ 2167501 h 2513300"/>
              <a:gd name="connsiteX4" fmla="*/ 1620480 w 1909244"/>
              <a:gd name="connsiteY4" fmla="*/ 1957436 h 2513300"/>
              <a:gd name="connsiteX5" fmla="*/ 1694621 w 1909244"/>
              <a:gd name="connsiteY5" fmla="*/ 1253101 h 2513300"/>
              <a:gd name="connsiteX6" fmla="*/ 1904686 w 1909244"/>
              <a:gd name="connsiteY6" fmla="*/ 511695 h 2513300"/>
              <a:gd name="connsiteX7" fmla="*/ 1472199 w 1909244"/>
              <a:gd name="connsiteY7" fmla="*/ 227490 h 2513300"/>
              <a:gd name="connsiteX8" fmla="*/ 903788 w 1909244"/>
              <a:gd name="connsiteY8" fmla="*/ 17425 h 2513300"/>
              <a:gd name="connsiteX9" fmla="*/ 891431 w 1909244"/>
              <a:gd name="connsiteY9" fmla="*/ 697047 h 2513300"/>
              <a:gd name="connsiteX10" fmla="*/ 384804 w 1909244"/>
              <a:gd name="connsiteY10" fmla="*/ 758831 h 2513300"/>
              <a:gd name="connsiteX11" fmla="*/ 236523 w 1909244"/>
              <a:gd name="connsiteY11" fmla="*/ 1166604 h 2513300"/>
              <a:gd name="connsiteX12" fmla="*/ 248880 w 1909244"/>
              <a:gd name="connsiteY12" fmla="*/ 1216031 h 251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9244" h="2513300">
                <a:moveTo>
                  <a:pt x="248880" y="1216031"/>
                </a:moveTo>
                <a:cubicBezTo>
                  <a:pt x="214078" y="1428807"/>
                  <a:pt x="-92261" y="2255692"/>
                  <a:pt x="27709" y="2443259"/>
                </a:cubicBezTo>
                <a:cubicBezTo>
                  <a:pt x="147679" y="2630826"/>
                  <a:pt x="758845" y="2387394"/>
                  <a:pt x="968701" y="2341434"/>
                </a:cubicBezTo>
                <a:cubicBezTo>
                  <a:pt x="1178557" y="2295474"/>
                  <a:pt x="1178218" y="2231501"/>
                  <a:pt x="1286848" y="2167501"/>
                </a:cubicBezTo>
                <a:cubicBezTo>
                  <a:pt x="1395478" y="2103501"/>
                  <a:pt x="1552518" y="2109836"/>
                  <a:pt x="1620480" y="1957436"/>
                </a:cubicBezTo>
                <a:cubicBezTo>
                  <a:pt x="1688442" y="1805036"/>
                  <a:pt x="1647253" y="1494058"/>
                  <a:pt x="1694621" y="1253101"/>
                </a:cubicBezTo>
                <a:cubicBezTo>
                  <a:pt x="1741989" y="1012144"/>
                  <a:pt x="1941756" y="682630"/>
                  <a:pt x="1904686" y="511695"/>
                </a:cubicBezTo>
                <a:cubicBezTo>
                  <a:pt x="1867616" y="340760"/>
                  <a:pt x="1639015" y="309868"/>
                  <a:pt x="1472199" y="227490"/>
                </a:cubicBezTo>
                <a:cubicBezTo>
                  <a:pt x="1305383" y="145112"/>
                  <a:pt x="1000583" y="-60835"/>
                  <a:pt x="903788" y="17425"/>
                </a:cubicBezTo>
                <a:cubicBezTo>
                  <a:pt x="806993" y="95684"/>
                  <a:pt x="977928" y="573479"/>
                  <a:pt x="891431" y="697047"/>
                </a:cubicBezTo>
                <a:cubicBezTo>
                  <a:pt x="804934" y="820615"/>
                  <a:pt x="493955" y="680571"/>
                  <a:pt x="384804" y="758831"/>
                </a:cubicBezTo>
                <a:cubicBezTo>
                  <a:pt x="275653" y="837091"/>
                  <a:pt x="263296" y="1090404"/>
                  <a:pt x="236523" y="1166604"/>
                </a:cubicBezTo>
                <a:cubicBezTo>
                  <a:pt x="209750" y="1242804"/>
                  <a:pt x="283682" y="1003255"/>
                  <a:pt x="248880" y="1216031"/>
                </a:cubicBezTo>
                <a:close/>
              </a:path>
            </a:pathLst>
          </a:custGeom>
          <a:solidFill>
            <a:srgbClr val="009FE3">
              <a:alpha val="20000"/>
            </a:srgbClr>
          </a:soli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9FD0552D-28AC-754E-98EC-31793438D877}"/>
              </a:ext>
            </a:extLst>
          </p:cNvPr>
          <p:cNvSpPr txBox="1"/>
          <p:nvPr/>
        </p:nvSpPr>
        <p:spPr>
          <a:xfrm>
            <a:off x="2469103" y="1730699"/>
            <a:ext cx="673582" cy="497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x-none" sz="998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Region</a:t>
            </a:r>
            <a:br>
              <a:rPr kumimoji="0" lang="de-DE" altLang="x-none" sz="1633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de-DE" altLang="x-none" sz="1633" b="1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Nord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9096F3C2-9853-7640-BF7A-ADC3EC42E34F}"/>
              </a:ext>
            </a:extLst>
          </p:cNvPr>
          <p:cNvSpPr/>
          <p:nvPr/>
        </p:nvSpPr>
        <p:spPr>
          <a:xfrm>
            <a:off x="2279650" y="618250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kumimoji="0" lang="de-DE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www.freeusandworldmaps.com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de-DE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html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/Countries/Europe%20Countries/</a:t>
            </a:r>
            <a:r>
              <a:rPr kumimoji="0" lang="de-DE" sz="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GermanyPrint.html</a:t>
            </a: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0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4400"/>
              <a:t>Rollenspiel</a:t>
            </a:r>
          </a:p>
          <a:p>
            <a:r>
              <a:rPr lang="de-DE" sz="2400">
                <a:solidFill>
                  <a:schemeClr val="tx1">
                    <a:lumMod val="50000"/>
                  </a:schemeClr>
                </a:solidFill>
              </a:rPr>
              <a:t>Beispieldialoge generieren &amp; explorieren</a:t>
            </a:r>
          </a:p>
        </p:txBody>
      </p:sp>
    </p:spTree>
    <p:extLst>
      <p:ext uri="{BB962C8B-B14F-4D97-AF65-F5344CB8AC3E}">
        <p14:creationId xmlns:p14="http://schemas.microsoft.com/office/powerpoint/2010/main" val="1423358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028C825-83EB-D64B-A6AE-6E73BAF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C4949F-886F-BE48-AC4E-6DDB1DCA31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CF04B3-F2F5-9D40-92FD-6C95E7641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340366"/>
            <a:ext cx="4572000" cy="4932362"/>
          </a:xfrm>
        </p:spPr>
        <p:txBody>
          <a:bodyPr/>
          <a:lstStyle/>
          <a:p>
            <a:r>
              <a:rPr lang="de-DE" b="1"/>
              <a:t>Rolle Assistent: </a:t>
            </a:r>
            <a:r>
              <a:rPr lang="de-DE"/>
              <a:t>z.B. Coach beim Auswählen der Pflanzen</a:t>
            </a:r>
          </a:p>
          <a:p>
            <a:endParaRPr lang="de-DE"/>
          </a:p>
          <a:p>
            <a:r>
              <a:rPr lang="de-DE" b="1"/>
              <a:t>Rolle Hobby-</a:t>
            </a:r>
            <a:r>
              <a:rPr lang="de-DE" b="1" err="1"/>
              <a:t>GärtnerIn</a:t>
            </a:r>
            <a:r>
              <a:rPr lang="de-DE" b="1"/>
              <a:t>: </a:t>
            </a:r>
            <a:r>
              <a:rPr lang="de-DE"/>
              <a:t>Weiß z.B. nicht, wo und welche Pflanzen er oder sie anbauen kann</a:t>
            </a:r>
          </a:p>
          <a:p>
            <a:endParaRPr lang="de-DE"/>
          </a:p>
          <a:p>
            <a:r>
              <a:rPr lang="de-DE" b="1"/>
              <a:t>Ziel: </a:t>
            </a:r>
            <a:r>
              <a:rPr lang="de-DE"/>
              <a:t>Gemeinsam einen Plan erstellen und benötigte Materialliste zusammenstellen.</a:t>
            </a:r>
          </a:p>
          <a:p>
            <a:endParaRPr lang="de-DE"/>
          </a:p>
          <a:p>
            <a:r>
              <a:rPr lang="de-DE" b="1"/>
              <a:t>Rolle Beobachter: </a:t>
            </a:r>
            <a:r>
              <a:rPr lang="de-DE"/>
              <a:t>Notizen machen (Verhalten, Aussagen, Beispiele, Auffälligkeiten)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146BD53-3318-AC40-A212-2CD28DE5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Dialogbeispiele sammeln</a:t>
            </a:r>
            <a:endParaRPr lang="de-DE"/>
          </a:p>
        </p:txBody>
      </p:sp>
      <p:pic>
        <p:nvPicPr>
          <p:cNvPr id="7" name="Google Shape;965;p142">
            <a:extLst>
              <a:ext uri="{FF2B5EF4-FFF2-40B4-BE49-F238E27FC236}">
                <a16:creationId xmlns:a16="http://schemas.microsoft.com/office/drawing/2014/main" id="{A2DD4A22-0177-574D-B65C-AD5FF04679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5642" y="2999860"/>
            <a:ext cx="1458015" cy="14014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85B4428-0EB3-49D4-AFFA-5C4A04F4738D}"/>
              </a:ext>
            </a:extLst>
          </p:cNvPr>
          <p:cNvSpPr txBox="1"/>
          <p:nvPr/>
        </p:nvSpPr>
        <p:spPr>
          <a:xfrm>
            <a:off x="9512877" y="52006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de-DE" b="1">
                <a:solidFill>
                  <a:srgbClr val="C00000"/>
                </a:solidFill>
              </a:rPr>
              <a:t>15</a:t>
            </a:r>
            <a:r>
              <a:rPr lang="de-DE"/>
              <a:t> Minuten </a:t>
            </a:r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075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4400"/>
              <a:t>Interaktionsmodel</a:t>
            </a:r>
          </a:p>
          <a:p>
            <a:r>
              <a:rPr lang="de-DE" sz="2400">
                <a:solidFill>
                  <a:schemeClr val="tx1">
                    <a:lumMod val="50000"/>
                  </a:schemeClr>
                </a:solidFill>
              </a:rPr>
              <a:t>Dialogverläufe skizzieren &amp; strukturieren</a:t>
            </a:r>
          </a:p>
        </p:txBody>
      </p:sp>
    </p:spTree>
    <p:extLst>
      <p:ext uri="{BB962C8B-B14F-4D97-AF65-F5344CB8AC3E}">
        <p14:creationId xmlns:p14="http://schemas.microsoft.com/office/powerpoint/2010/main" val="821055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9D7F0-EF8F-4442-A91A-592B086FB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33</a:t>
            </a:fld>
            <a:endParaRPr lang="de-DE"/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9ECCF174-AA03-5649-8D23-D10E61B3A39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2686961"/>
              </p:ext>
            </p:extLst>
          </p:nvPr>
        </p:nvGraphicFramePr>
        <p:xfrm>
          <a:off x="7818438" y="2316163"/>
          <a:ext cx="2892425" cy="276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FB1430-B76C-3D4E-9C2F-DFF27392AB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Dialogverlauf skizzieren Grobverlauf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Welche Fragestellungen müssen beantwortet werden?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Welche Gesprächsknotenpunkte entstehen?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Was ist der vorherige/nächste Schritt?</a:t>
            </a:r>
          </a:p>
          <a:p>
            <a:endParaRPr lang="de-DE"/>
          </a:p>
          <a:p>
            <a:r>
              <a:rPr lang="de-DE" sz="3200" b="1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de-DE">
                <a:latin typeface="Arial"/>
                <a:cs typeface="Arial"/>
              </a:rPr>
              <a:t> 	Minuten 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Beispielformulierungen 	verwenden</a:t>
            </a:r>
            <a:endParaRPr lang="de-DE"/>
          </a:p>
          <a:p>
            <a:r>
              <a:rPr lang="de-DE"/>
              <a:t>	Steckbrief benutzen</a:t>
            </a:r>
          </a:p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F3BE46-05D6-574D-B9DB-0C8319C0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Dialogbeispiele analysieren 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315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E4A1062-B804-49A5-9714-5924C5263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3553ADC-9BDB-4A61-A471-B5A5B7FD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>
                <a:latin typeface="Arial"/>
                <a:cs typeface="Arial"/>
              </a:rPr>
              <a:t>Beispiel Verlauf</a:t>
            </a:r>
            <a:endParaRPr lang="de-DE"/>
          </a:p>
        </p:txBody>
      </p:sp>
      <p:pic>
        <p:nvPicPr>
          <p:cNvPr id="15" name="Grafik 15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D6478862-B91D-4149-8BFB-F7DE5D87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71" y="1079657"/>
            <a:ext cx="9122227" cy="53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1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E4A1062-B804-49A5-9714-5924C5263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3553ADC-9BDB-4A61-A471-B5A5B7FD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>
                <a:latin typeface="Arial"/>
                <a:cs typeface="Arial"/>
              </a:rPr>
              <a:t>Beispiel Verlauf</a:t>
            </a:r>
            <a:endParaRPr lang="de-DE"/>
          </a:p>
        </p:txBody>
      </p:sp>
      <p:pic>
        <p:nvPicPr>
          <p:cNvPr id="4" name="Grafik 4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A55E824A-988A-4D0A-A47A-4D09FF04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7" y="1296454"/>
            <a:ext cx="10782300" cy="48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0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9D7F0-EF8F-4442-A91A-592B086FB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F3BE46-05D6-574D-B9DB-0C8319C0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Grice‘s</a:t>
            </a:r>
            <a:r>
              <a:rPr lang="de-DE"/>
              <a:t> Maxime</a:t>
            </a:r>
          </a:p>
        </p:txBody>
      </p:sp>
      <p:grpSp>
        <p:nvGrpSpPr>
          <p:cNvPr id="7" name="Google Shape;1073;p154">
            <a:extLst>
              <a:ext uri="{FF2B5EF4-FFF2-40B4-BE49-F238E27FC236}">
                <a16:creationId xmlns:a16="http://schemas.microsoft.com/office/drawing/2014/main" id="{67ABB0A0-DEAD-4D45-8FD1-EE7D6422BBBA}"/>
              </a:ext>
            </a:extLst>
          </p:cNvPr>
          <p:cNvGrpSpPr/>
          <p:nvPr/>
        </p:nvGrpSpPr>
        <p:grpSpPr>
          <a:xfrm>
            <a:off x="3300244" y="2463975"/>
            <a:ext cx="4828516" cy="2434875"/>
            <a:chOff x="5801385" y="1233094"/>
            <a:chExt cx="2812346" cy="2434875"/>
          </a:xfrm>
        </p:grpSpPr>
        <p:sp>
          <p:nvSpPr>
            <p:cNvPr id="8" name="Google Shape;1074;p154">
              <a:extLst>
                <a:ext uri="{FF2B5EF4-FFF2-40B4-BE49-F238E27FC236}">
                  <a16:creationId xmlns:a16="http://schemas.microsoft.com/office/drawing/2014/main" id="{92E23C9A-246B-484F-8BCB-551FC5497727}"/>
                </a:ext>
              </a:extLst>
            </p:cNvPr>
            <p:cNvSpPr txBox="1"/>
            <p:nvPr/>
          </p:nvSpPr>
          <p:spPr>
            <a:xfrm>
              <a:off x="5801401" y="1233094"/>
              <a:ext cx="2812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>
                  <a:solidFill>
                    <a:schemeClr val="tx1">
                      <a:lumMod val="50000"/>
                    </a:schemeClr>
                  </a:solidFill>
                  <a:latin typeface="+mj-lt"/>
                  <a:ea typeface="Roboto"/>
                  <a:cs typeface="Roboto"/>
                  <a:sym typeface="Roboto"/>
                </a:rPr>
                <a:t>Nur Dinge sagen, die WAHR sind</a:t>
              </a:r>
              <a:endParaRPr>
                <a:solidFill>
                  <a:schemeClr val="tx1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1075;p154">
              <a:extLst>
                <a:ext uri="{FF2B5EF4-FFF2-40B4-BE49-F238E27FC236}">
                  <a16:creationId xmlns:a16="http://schemas.microsoft.com/office/drawing/2014/main" id="{49C5C3A7-390E-1041-9933-649687C61297}"/>
                </a:ext>
              </a:extLst>
            </p:cNvPr>
            <p:cNvSpPr txBox="1"/>
            <p:nvPr/>
          </p:nvSpPr>
          <p:spPr>
            <a:xfrm>
              <a:off x="5801530" y="1849719"/>
              <a:ext cx="2812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>
                  <a:solidFill>
                    <a:schemeClr val="tx1">
                      <a:lumMod val="50000"/>
                    </a:schemeClr>
                  </a:solidFill>
                  <a:latin typeface="+mj-lt"/>
                  <a:ea typeface="Roboto"/>
                  <a:cs typeface="Roboto"/>
                  <a:sym typeface="Roboto"/>
                </a:rPr>
                <a:t>Nicht zu viel, nicht zu wenig sagen, Dinge, die die Konversation voranbringen</a:t>
              </a:r>
              <a:endParaRPr>
                <a:solidFill>
                  <a:schemeClr val="tx1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1076;p154">
              <a:extLst>
                <a:ext uri="{FF2B5EF4-FFF2-40B4-BE49-F238E27FC236}">
                  <a16:creationId xmlns:a16="http://schemas.microsoft.com/office/drawing/2014/main" id="{549B51FD-AD57-C540-AD10-E4869177DD23}"/>
                </a:ext>
              </a:extLst>
            </p:cNvPr>
            <p:cNvSpPr txBox="1"/>
            <p:nvPr/>
          </p:nvSpPr>
          <p:spPr>
            <a:xfrm>
              <a:off x="5801401" y="2466344"/>
              <a:ext cx="2812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>
                  <a:solidFill>
                    <a:schemeClr val="tx1">
                      <a:lumMod val="50000"/>
                    </a:schemeClr>
                  </a:solidFill>
                  <a:latin typeface="+mj-lt"/>
                  <a:ea typeface="Roboto"/>
                  <a:cs typeface="Roboto"/>
                  <a:sym typeface="Roboto"/>
                </a:rPr>
                <a:t>Nur Dinge nennen die thematisch relevant sind</a:t>
              </a:r>
              <a:endParaRPr>
                <a:solidFill>
                  <a:schemeClr val="tx1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1077;p154">
              <a:extLst>
                <a:ext uri="{FF2B5EF4-FFF2-40B4-BE49-F238E27FC236}">
                  <a16:creationId xmlns:a16="http://schemas.microsoft.com/office/drawing/2014/main" id="{2EB20F95-C3B2-A049-B91C-C8E30F0EF5B1}"/>
                </a:ext>
              </a:extLst>
            </p:cNvPr>
            <p:cNvSpPr txBox="1"/>
            <p:nvPr/>
          </p:nvSpPr>
          <p:spPr>
            <a:xfrm>
              <a:off x="5801385" y="3082969"/>
              <a:ext cx="2812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>
                  <a:solidFill>
                    <a:schemeClr val="tx1">
                      <a:lumMod val="50000"/>
                    </a:schemeClr>
                  </a:solidFill>
                  <a:latin typeface="+mj-lt"/>
                  <a:ea typeface="Roboto"/>
                  <a:cs typeface="Roboto"/>
                  <a:sym typeface="Roboto"/>
                </a:rPr>
                <a:t>Kurz und bündig halten, Doppeldeutigkeit vermeiden</a:t>
              </a:r>
              <a:endParaRPr>
                <a:solidFill>
                  <a:schemeClr val="tx1">
                    <a:lumMod val="50000"/>
                  </a:schemeClr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" name="Google Shape;1078;p154">
            <a:extLst>
              <a:ext uri="{FF2B5EF4-FFF2-40B4-BE49-F238E27FC236}">
                <a16:creationId xmlns:a16="http://schemas.microsoft.com/office/drawing/2014/main" id="{3A4472D1-0778-9D4B-854B-969E486ED997}"/>
              </a:ext>
            </a:extLst>
          </p:cNvPr>
          <p:cNvGrpSpPr/>
          <p:nvPr/>
        </p:nvGrpSpPr>
        <p:grpSpPr>
          <a:xfrm>
            <a:off x="8288020" y="2463946"/>
            <a:ext cx="2005203" cy="2434862"/>
            <a:chOff x="6608525" y="1233096"/>
            <a:chExt cx="2005203" cy="2434862"/>
          </a:xfrm>
        </p:grpSpPr>
        <p:sp>
          <p:nvSpPr>
            <p:cNvPr id="13" name="Google Shape;1079;p154">
              <a:extLst>
                <a:ext uri="{FF2B5EF4-FFF2-40B4-BE49-F238E27FC236}">
                  <a16:creationId xmlns:a16="http://schemas.microsoft.com/office/drawing/2014/main" id="{23F387D3-880D-7A46-9AC3-D37A7B3B2671}"/>
                </a:ext>
              </a:extLst>
            </p:cNvPr>
            <p:cNvSpPr txBox="1"/>
            <p:nvPr/>
          </p:nvSpPr>
          <p:spPr>
            <a:xfrm>
              <a:off x="6608528" y="1233096"/>
              <a:ext cx="2005200" cy="5850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QUALITÄT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080;p154">
              <a:extLst>
                <a:ext uri="{FF2B5EF4-FFF2-40B4-BE49-F238E27FC236}">
                  <a16:creationId xmlns:a16="http://schemas.microsoft.com/office/drawing/2014/main" id="{0B550102-6902-634E-B99F-55F1C92369EC}"/>
                </a:ext>
              </a:extLst>
            </p:cNvPr>
            <p:cNvSpPr txBox="1"/>
            <p:nvPr/>
          </p:nvSpPr>
          <p:spPr>
            <a:xfrm>
              <a:off x="6608525" y="1849713"/>
              <a:ext cx="2005200" cy="5850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QUANTITÄT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081;p154">
              <a:extLst>
                <a:ext uri="{FF2B5EF4-FFF2-40B4-BE49-F238E27FC236}">
                  <a16:creationId xmlns:a16="http://schemas.microsoft.com/office/drawing/2014/main" id="{9ABBEEC7-AA7A-A749-9D1D-3773AB144072}"/>
                </a:ext>
              </a:extLst>
            </p:cNvPr>
            <p:cNvSpPr txBox="1"/>
            <p:nvPr/>
          </p:nvSpPr>
          <p:spPr>
            <a:xfrm>
              <a:off x="6608528" y="2466343"/>
              <a:ext cx="2005200" cy="5850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RELEVANZ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1082;p154">
              <a:extLst>
                <a:ext uri="{FF2B5EF4-FFF2-40B4-BE49-F238E27FC236}">
                  <a16:creationId xmlns:a16="http://schemas.microsoft.com/office/drawing/2014/main" id="{ABE852FC-D124-1A40-B13D-506583D0F618}"/>
                </a:ext>
              </a:extLst>
            </p:cNvPr>
            <p:cNvSpPr txBox="1"/>
            <p:nvPr/>
          </p:nvSpPr>
          <p:spPr>
            <a:xfrm>
              <a:off x="6608525" y="3082959"/>
              <a:ext cx="2005200" cy="5850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VERHALTEN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129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9D7F0-EF8F-4442-A91A-592B086FB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4013A3-77F5-E24A-A7DA-43B9E0D1802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FB1430-B76C-3D4E-9C2F-DFF27392AB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9649" y="1557338"/>
            <a:ext cx="5066548" cy="4932362"/>
          </a:xfrm>
        </p:spPr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Wegen technischer Limitationen, muss für den Sprachassistenten mitgedacht werden:</a:t>
            </a:r>
            <a:br>
              <a:rPr lang="de-DE"/>
            </a:br>
            <a:endParaRPr lang="de-DE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>
                <a:latin typeface="Arial"/>
                <a:cs typeface="Arial"/>
              </a:rPr>
              <a:t>Explizite Forderungen und Fragen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>
                <a:latin typeface="Arial"/>
                <a:cs typeface="Arial"/>
              </a:rPr>
              <a:t>Gesprächswechsel werden vom Assistenten geleitet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>
                <a:latin typeface="Arial"/>
                <a:cs typeface="Arial"/>
              </a:rPr>
              <a:t>Strategien zur Fehlerbehebung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>
                <a:latin typeface="Arial"/>
                <a:cs typeface="Arial"/>
              </a:rPr>
              <a:t>Wiederholungen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>
                <a:latin typeface="Arial"/>
                <a:cs typeface="Arial"/>
              </a:rPr>
              <a:t>Begrüßung/Verabschiedung </a:t>
            </a:r>
            <a:endParaRPr lang="de-DE" sz="1800"/>
          </a:p>
          <a:p>
            <a:pPr lvl="1"/>
            <a:endParaRPr lang="de-DE" sz="1800"/>
          </a:p>
          <a:p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Dialog</a:t>
            </a:r>
            <a:r>
              <a:rPr lang="de-DE">
                <a:latin typeface="Arial"/>
                <a:cs typeface="Arial"/>
              </a:rPr>
              <a:t> prüfen &amp; anpassen</a:t>
            </a:r>
          </a:p>
          <a:p>
            <a:pPr lvl="1"/>
            <a:endParaRPr lang="de-DE" sz="1800"/>
          </a:p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F3BE46-05D6-574D-B9DB-0C8319C0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Orchestrierte Gesprächswechsel</a:t>
            </a:r>
          </a:p>
        </p:txBody>
      </p:sp>
      <p:pic>
        <p:nvPicPr>
          <p:cNvPr id="8" name="Google Shape;1089;p155">
            <a:extLst>
              <a:ext uri="{FF2B5EF4-FFF2-40B4-BE49-F238E27FC236}">
                <a16:creationId xmlns:a16="http://schemas.microsoft.com/office/drawing/2014/main" id="{83C8913B-5593-3747-B8FE-27F01C7509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2319" y="3021632"/>
            <a:ext cx="1357925" cy="135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456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82FBB9-421B-43C9-8A52-DCD222F2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Dialog skizzieren und anpassen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57A40D-D927-4416-8C3C-6008056C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838169-F875-499E-B24E-441658DB06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11.03.2020</a:t>
            </a:r>
          </a:p>
        </p:txBody>
      </p:sp>
      <p:pic>
        <p:nvPicPr>
          <p:cNvPr id="7" name="Grafik 7" descr="Ein Bild, das Screenshot, sitzend, Bildschirm, Monitor enthält.&#10;&#10;Beschreibung automatisch generiert.">
            <a:extLst>
              <a:ext uri="{FF2B5EF4-FFF2-40B4-BE49-F238E27FC236}">
                <a16:creationId xmlns:a16="http://schemas.microsoft.com/office/drawing/2014/main" id="{9A3FFD9C-43BE-407B-B8A9-149536C36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254" y="1132123"/>
            <a:ext cx="7539317" cy="51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13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9D7F0-EF8F-4442-A91A-592B086FB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39</a:t>
            </a:fld>
            <a:endParaRPr lang="de-DE"/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9ECCF174-AA03-5649-8D23-D10E61B3A39F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7818438" y="2316163"/>
          <a:ext cx="2892425" cy="276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FB1430-B76C-3D4E-9C2F-DFF27392AB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Dialogverlauf skizzieren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1 = Dialogstart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2 = Entscheidung welches Gemüse</a:t>
            </a:r>
            <a:endParaRPr lang="de-D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3 = Content</a:t>
            </a:r>
            <a:endParaRPr lang="de-DE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4 = Content</a:t>
            </a:r>
            <a:endParaRPr lang="de-DE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5 = Ende</a:t>
            </a:r>
            <a:endParaRPr lang="de-DE">
              <a:solidFill>
                <a:srgbClr val="000000"/>
              </a:solidFill>
            </a:endParaRPr>
          </a:p>
          <a:p>
            <a:endParaRPr lang="de-DE">
              <a:solidFill>
                <a:srgbClr val="000000"/>
              </a:solidFill>
            </a:endParaRPr>
          </a:p>
          <a:p>
            <a:r>
              <a:rPr lang="de-DE" sz="3200" b="1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de-DE">
                <a:latin typeface="Arial"/>
                <a:cs typeface="Arial"/>
              </a:rPr>
              <a:t> 	Minuten Interaktionsmodel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Beispielformulierungen 	verwenden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	Steckbrief benutzen</a:t>
            </a:r>
          </a:p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F3BE46-05D6-574D-B9DB-0C8319C0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Dialogverlauf anpassen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45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217E8-C1D1-2347-B540-E64949CBBE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919191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E6820-6C58-4025-A0B9-288E5FFE234A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919191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919191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800" i="1"/>
              <a:t>„Wir wollen Unternehmen vor allem bei der Nutzung von KI unterstützen – unter anderem mit </a:t>
            </a:r>
            <a:r>
              <a:rPr lang="de-DE" sz="1800" b="1" i="1"/>
              <a:t>KI-Trainern </a:t>
            </a:r>
            <a:r>
              <a:rPr lang="de-DE" sz="1800" i="1"/>
              <a:t>in unseren Kompetenzzentren Mittelstand 4.0 und mit unserer Agentur für Sprunginnovationen.“</a:t>
            </a:r>
          </a:p>
          <a:p>
            <a:r>
              <a:rPr lang="de-DE"/>
              <a:t>Peter </a:t>
            </a:r>
            <a:r>
              <a:rPr lang="de-DE" err="1"/>
              <a:t>Altmaier</a:t>
            </a:r>
            <a:r>
              <a:rPr lang="de-DE"/>
              <a:t>, Bundeswirtschaftsminister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Maßnahme KI-Trainer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87" y="2153091"/>
            <a:ext cx="3131290" cy="31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05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F7293-C989-46C4-85DF-A56188C0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Workshop – Entwicklung von </a:t>
            </a:r>
            <a:r>
              <a:rPr lang="de-DE" err="1"/>
              <a:t>Sprachassistenzsystemenund</a:t>
            </a:r>
            <a:r>
              <a:rPr lang="de-DE"/>
              <a:t> Chatbots</a:t>
            </a:r>
          </a:p>
        </p:txBody>
      </p:sp>
    </p:spTree>
    <p:extLst>
      <p:ext uri="{BB962C8B-B14F-4D97-AF65-F5344CB8AC3E}">
        <p14:creationId xmlns:p14="http://schemas.microsoft.com/office/powerpoint/2010/main" val="974636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66844-B381-D643-A4AC-791F76A6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Workshop Ablauf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8D554D-C94D-E341-A4D1-03FD1C07D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de-DE">
                <a:latin typeface="Arial"/>
                <a:cs typeface="Arial"/>
              </a:rPr>
              <a:t>Vorstellung &amp; Ziele</a:t>
            </a:r>
          </a:p>
          <a:p>
            <a:r>
              <a:rPr lang="de-DE">
                <a:latin typeface="Arial"/>
                <a:cs typeface="Arial"/>
              </a:rPr>
              <a:t>Einführung zu Sprachassistenzsystemen</a:t>
            </a:r>
          </a:p>
          <a:p>
            <a:r>
              <a:rPr lang="de-DE">
                <a:latin typeface="Arial"/>
                <a:cs typeface="Arial"/>
              </a:rPr>
              <a:t>Steckbrief erstellen</a:t>
            </a:r>
          </a:p>
          <a:p>
            <a:r>
              <a:rPr lang="de-DE">
                <a:latin typeface="Arial"/>
                <a:cs typeface="Arial"/>
              </a:rPr>
              <a:t>Dialog und Interaktion entwerfen</a:t>
            </a:r>
            <a:endParaRPr lang="de-DE"/>
          </a:p>
          <a:p>
            <a:r>
              <a:rPr lang="de-DE" b="1">
                <a:latin typeface="Arial"/>
                <a:cs typeface="Arial"/>
              </a:rPr>
              <a:t>Einführung in </a:t>
            </a:r>
            <a:r>
              <a:rPr lang="de-DE" b="1" err="1">
                <a:latin typeface="Arial"/>
                <a:cs typeface="Arial"/>
              </a:rPr>
              <a:t>Dialogflow</a:t>
            </a:r>
            <a:endParaRPr lang="de-DE" b="1"/>
          </a:p>
          <a:p>
            <a:r>
              <a:rPr lang="de-DE" b="1">
                <a:latin typeface="Arial"/>
                <a:cs typeface="Arial"/>
              </a:rPr>
              <a:t>Umsetzung in </a:t>
            </a:r>
            <a:r>
              <a:rPr lang="de-DE" b="1" err="1">
                <a:latin typeface="Arial"/>
                <a:cs typeface="Arial"/>
              </a:rPr>
              <a:t>Dialogflow</a:t>
            </a:r>
            <a:endParaRPr lang="de-DE" b="1"/>
          </a:p>
          <a:p>
            <a:r>
              <a:rPr lang="de-DE">
                <a:latin typeface="Arial"/>
                <a:cs typeface="Arial"/>
              </a:rPr>
              <a:t>Präsentation &amp; Diskussion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828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rmAutofit/>
          </a:bodyPr>
          <a:lstStyle/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 NLP = Natural Language Processing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 Anfrage: „Wo finde ich Feuchtigkeitscreme?“</a:t>
            </a: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endParaRPr lang="de-DE">
              <a:latin typeface="Arial"/>
              <a:cs typeface="Arial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 Ausgabe: „Feuchtigkeitscreme finden Sie im Regal rechts von Ihnen.“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79291"/>
            <a:ext cx="6985000" cy="460406"/>
          </a:xfrm>
        </p:spPr>
        <p:txBody>
          <a:bodyPr/>
          <a:lstStyle/>
          <a:p>
            <a:r>
              <a:rPr lang="de-DE"/>
              <a:t>Wie funktioniert NLP?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DDF6BCE-6C8C-4E4F-A32E-1582B9592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677" y="2499041"/>
            <a:ext cx="9101169" cy="331485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4C2042A-2581-41FD-812E-C1DA5EDE29EB}"/>
              </a:ext>
            </a:extLst>
          </p:cNvPr>
          <p:cNvSpPr/>
          <p:nvPr/>
        </p:nvSpPr>
        <p:spPr>
          <a:xfrm>
            <a:off x="2388596" y="3047858"/>
            <a:ext cx="1011309" cy="309282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F160E94-9F8D-42C0-9006-AD69E6244361}"/>
              </a:ext>
            </a:extLst>
          </p:cNvPr>
          <p:cNvSpPr/>
          <p:nvPr/>
        </p:nvSpPr>
        <p:spPr>
          <a:xfrm>
            <a:off x="3399905" y="2946000"/>
            <a:ext cx="1812175" cy="989364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8CD7D87-6B66-4A13-A76E-5C86CA4EC53D}"/>
              </a:ext>
            </a:extLst>
          </p:cNvPr>
          <p:cNvSpPr/>
          <p:nvPr/>
        </p:nvSpPr>
        <p:spPr>
          <a:xfrm>
            <a:off x="5620663" y="3486328"/>
            <a:ext cx="2642187" cy="1332997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63E7367-BFCF-4AA6-96A4-6006B1A865AA}"/>
              </a:ext>
            </a:extLst>
          </p:cNvPr>
          <p:cNvSpPr/>
          <p:nvPr/>
        </p:nvSpPr>
        <p:spPr>
          <a:xfrm>
            <a:off x="8671433" y="3547708"/>
            <a:ext cx="1110317" cy="1210235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0C4F77F-4BBC-43DC-A1BC-927B0F1D8EB4}"/>
              </a:ext>
            </a:extLst>
          </p:cNvPr>
          <p:cNvSpPr/>
          <p:nvPr/>
        </p:nvSpPr>
        <p:spPr>
          <a:xfrm>
            <a:off x="10124903" y="4357385"/>
            <a:ext cx="1175748" cy="1323584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C3995B4-A8FE-49C9-AB82-7703B010D2DE}"/>
              </a:ext>
            </a:extLst>
          </p:cNvPr>
          <p:cNvSpPr/>
          <p:nvPr/>
        </p:nvSpPr>
        <p:spPr>
          <a:xfrm>
            <a:off x="3399904" y="4357384"/>
            <a:ext cx="1812175" cy="1145499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DD39301-FEC5-43C8-85D5-6A81011B3AD4}"/>
              </a:ext>
            </a:extLst>
          </p:cNvPr>
          <p:cNvSpPr/>
          <p:nvPr/>
        </p:nvSpPr>
        <p:spPr>
          <a:xfrm>
            <a:off x="10124904" y="2945999"/>
            <a:ext cx="1175748" cy="1264077"/>
          </a:xfrm>
          <a:prstGeom prst="rect">
            <a:avLst/>
          </a:prstGeom>
          <a:noFill/>
          <a:ln w="53975">
            <a:solidFill>
              <a:srgbClr val="B50900"/>
            </a:solidFill>
          </a:ln>
          <a:effectLst>
            <a:glow rad="203200">
              <a:schemeClr val="bg1">
                <a:lumMod val="95000"/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rmAutofit/>
          </a:bodyPr>
          <a:lstStyle/>
          <a:p>
            <a:pPr marL="742950" lvl="1">
              <a:buFont typeface="Arial" panose="020B0604020202020204" pitchFamily="34" charset="0"/>
              <a:buChar char="•"/>
            </a:pPr>
            <a:r>
              <a:rPr lang="de-DE"/>
              <a:t> Cloud-Plattform von Google für </a:t>
            </a:r>
          </a:p>
          <a:p>
            <a:pPr marL="1543050" lvl="2">
              <a:buFont typeface="Arial" panose="020B0604020202020204" pitchFamily="34" charset="0"/>
              <a:buChar char="•"/>
            </a:pPr>
            <a:r>
              <a:rPr lang="de-DE"/>
              <a:t>Dialogorientierte Kommunikation</a:t>
            </a:r>
          </a:p>
          <a:p>
            <a:pPr marL="1543050" lvl="2">
              <a:buFont typeface="Arial" panose="020B0604020202020204" pitchFamily="34" charset="0"/>
              <a:buChar char="•"/>
            </a:pPr>
            <a:r>
              <a:rPr lang="de-DE"/>
              <a:t>Natural Language Understanding</a:t>
            </a:r>
          </a:p>
          <a:p>
            <a:pPr marL="1543050" lvl="2">
              <a:buFont typeface="Arial" panose="020B0604020202020204" pitchFamily="34" charset="0"/>
              <a:buChar char="•"/>
            </a:pPr>
            <a:r>
              <a:rPr lang="de-DE"/>
              <a:t>Mit Unterstützung von maschinellem Lernen</a:t>
            </a:r>
          </a:p>
          <a:p>
            <a:pPr marL="742950" lvl="1">
              <a:buFont typeface="Arial" panose="020B0604020202020204" pitchFamily="34" charset="0"/>
              <a:buChar char="•"/>
            </a:pPr>
            <a:endParaRPr lang="de-DE"/>
          </a:p>
          <a:p>
            <a:pPr marL="742950" lvl="1"/>
            <a:endParaRPr lang="de-DE"/>
          </a:p>
          <a:p>
            <a:pPr marL="742950" lvl="1">
              <a:buFont typeface="Arial" panose="020B0604020202020204" pitchFamily="34" charset="0"/>
              <a:buChar char="•"/>
            </a:pPr>
            <a:endParaRPr lang="de-DE"/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de-DE"/>
              <a:t> Software grundlegend kostenlos (bis 1000 Anfragen pro Tag oder 15000 Anfragen pro Monat)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de-DE">
                <a:latin typeface="Arial"/>
                <a:cs typeface="Arial"/>
              </a:rPr>
              <a:t> Nutzungsabhängige Preise: </a:t>
            </a:r>
            <a:r>
              <a:rPr lang="de-DE">
                <a:latin typeface="Arial"/>
                <a:cs typeface="Arial"/>
                <a:hlinkClick r:id="rId3"/>
              </a:rPr>
              <a:t>https://cloud.google.com/dialogflow/pricing?hl=de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ist Google Dialogflow?</a:t>
            </a:r>
          </a:p>
        </p:txBody>
      </p:sp>
      <p:pic>
        <p:nvPicPr>
          <p:cNvPr id="1030" name="Picture 6" descr="Bildergebnis für google dialogflow">
            <a:hlinkClick r:id="rId4"/>
            <a:extLst>
              <a:ext uri="{FF2B5EF4-FFF2-40B4-BE49-F238E27FC236}">
                <a16:creationId xmlns:a16="http://schemas.microsoft.com/office/drawing/2014/main" id="{D9BE9C52-FDA6-4817-8F7D-419236F0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98" y="3429000"/>
            <a:ext cx="3028562" cy="105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65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/>
              <a:t>Domino‘s</a:t>
            </a:r>
            <a:r>
              <a:rPr lang="de-DE"/>
              <a:t> Pizza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/>
              <a:t>Automatisierter Bestellvorgang mit Hilfe eines </a:t>
            </a:r>
            <a:r>
              <a:rPr lang="de-DE" err="1"/>
              <a:t>Chatbots</a:t>
            </a:r>
            <a:endParaRPr lang="de-DE"/>
          </a:p>
          <a:p>
            <a:pPr lvl="1"/>
            <a:endParaRPr lang="de-DE"/>
          </a:p>
          <a:p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Anwendungsgebiete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33E56-9096-4C73-A6E4-8805FBE2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0" y="1256459"/>
            <a:ext cx="1819275" cy="185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C84B94-B595-40AE-A72B-7BAD0045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2599731"/>
            <a:ext cx="3764616" cy="3405781"/>
          </a:xfrm>
          <a:prstGeom prst="rect">
            <a:avLst/>
          </a:prstGeom>
        </p:spPr>
      </p:pic>
      <p:pic>
        <p:nvPicPr>
          <p:cNvPr id="1028" name="Picture 4" descr="Pizza, Knoblauch, Schneidebrett, Pizzaschneider, Holz">
            <a:extLst>
              <a:ext uri="{FF2B5EF4-FFF2-40B4-BE49-F238E27FC236}">
                <a16:creationId xmlns:a16="http://schemas.microsoft.com/office/drawing/2014/main" id="{30CD4A08-CAFB-414E-BF49-FAE3A42DE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23" y="3336037"/>
            <a:ext cx="4342902" cy="29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5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Ticketmaster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/>
              <a:t>Automatisierte Verknüpfung von passenden Events in der Nähe von Nutzern</a:t>
            </a:r>
          </a:p>
          <a:p>
            <a:pPr lvl="1"/>
            <a:endParaRPr lang="de-DE"/>
          </a:p>
          <a:p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Anwendungsgebiete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506D3-8289-439C-BB81-1FF4EBE7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0" y="1503546"/>
            <a:ext cx="2790825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1F730-E03B-4663-AFEB-9496CAD4E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2292724"/>
            <a:ext cx="2588185" cy="4199561"/>
          </a:xfrm>
          <a:prstGeom prst="rect">
            <a:avLst/>
          </a:prstGeom>
        </p:spPr>
      </p:pic>
      <p:pic>
        <p:nvPicPr>
          <p:cNvPr id="2050" name="Picture 2" descr="Konzert, Leistung, Publikum, Lightshow, Musik, Feier">
            <a:extLst>
              <a:ext uri="{FF2B5EF4-FFF2-40B4-BE49-F238E27FC236}">
                <a16:creationId xmlns:a16="http://schemas.microsoft.com/office/drawing/2014/main" id="{78841BBC-1AC5-485E-A698-5455B7E16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31" y="2911752"/>
            <a:ext cx="5056094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4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20F2A6D-FD7C-4243-8B66-96437621A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CE217E8-C1D1-2347-B540-E64949CBBE0A}" type="slidenum">
              <a:rPr lang="de-DE" smtClean="0"/>
              <a:pPr>
                <a:spcAft>
                  <a:spcPts val="600"/>
                </a:spcAft>
              </a:pPr>
              <a:t>46</a:t>
            </a:fld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/>
              <a:t>Integration in existierende Systeme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8B6BA-047A-4F28-8911-DE9AABFD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379" y="1260743"/>
            <a:ext cx="6835541" cy="4819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118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20F2A6D-FD7C-4243-8B66-96437621A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649" y="6513609"/>
            <a:ext cx="2555875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E217E8-C1D1-2347-B540-E64949CBBE0A}" type="slidenum">
              <a:rPr lang="de-DE" smtClean="0"/>
              <a:pPr>
                <a:spcAft>
                  <a:spcPts val="600"/>
                </a:spcAft>
              </a:pPr>
              <a:t>47</a:t>
            </a:fld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294968"/>
            <a:ext cx="6985000" cy="531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/>
              <a:t>Integration in existierende Systeme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93BDF9-E491-47D4-80DE-AA68F5FE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293515"/>
            <a:ext cx="5598431" cy="464669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E53E5A-6F37-4BFB-930F-046234AD5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312" y="1686561"/>
            <a:ext cx="1407323" cy="14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47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ADA3E9D-D9CE-4157-86F0-B736ED97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B4015E-AC98-412A-A07B-A976C6B88F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3DB7F0-B8C6-6E4B-914D-F4B182749398}" type="datetimeFigureOut">
              <a:rPr lang="de-DE" smtClean="0"/>
              <a:pPr/>
              <a:t>30.09.2020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42A4409-A2DD-4337-BB47-E5C5C164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Alternativen zu Google Dialogflow</a:t>
            </a:r>
            <a:endParaRPr lang="de-DE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A441CA7-B7ED-4558-A4D7-F40604DB8A97}"/>
              </a:ext>
            </a:extLst>
          </p:cNvPr>
          <p:cNvSpPr txBox="1">
            <a:spLocks/>
          </p:cNvSpPr>
          <p:nvPr/>
        </p:nvSpPr>
        <p:spPr>
          <a:xfrm>
            <a:off x="2279650" y="1557338"/>
            <a:ext cx="9540875" cy="4932362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/>
            <a:endParaRPr lang="de-DE">
              <a:solidFill>
                <a:schemeClr val="tx1">
                  <a:lumMod val="50000"/>
                </a:schemeClr>
              </a:solidFill>
            </a:endParaRPr>
          </a:p>
          <a:p>
            <a:pPr marL="742950" lvl="1"/>
            <a:r>
              <a:rPr lang="de-DE">
                <a:solidFill>
                  <a:schemeClr val="tx1">
                    <a:lumMod val="50000"/>
                  </a:schemeClr>
                </a:solidFill>
              </a:rPr>
              <a:t>Tools mit nutzerfreundlichen Gestaltungsoberflächen: </a:t>
            </a:r>
          </a:p>
          <a:p>
            <a:pPr marL="514350" lvl="1" indent="0">
              <a:buNone/>
            </a:pP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	Amazon Lex, SAP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Conversational</a:t>
            </a: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 AI, Microsoft Azure Bot 	Service, IBM Watson,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Chatfuel</a:t>
            </a: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 und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Manychat</a:t>
            </a:r>
            <a:endParaRPr lang="de-DE" i="1">
              <a:solidFill>
                <a:schemeClr val="tx1">
                  <a:lumMod val="50000"/>
                </a:schemeClr>
              </a:solidFill>
            </a:endParaRPr>
          </a:p>
          <a:p>
            <a:pPr marL="514350" lvl="1" indent="0">
              <a:buNone/>
            </a:pPr>
            <a:endParaRPr lang="de-DE" i="1">
              <a:solidFill>
                <a:schemeClr val="tx1">
                  <a:lumMod val="50000"/>
                </a:schemeClr>
              </a:solidFill>
            </a:endParaRPr>
          </a:p>
          <a:p>
            <a:pPr marL="742950" lvl="1"/>
            <a:r>
              <a:rPr lang="de-DE">
                <a:solidFill>
                  <a:schemeClr val="tx1">
                    <a:lumMod val="50000"/>
                  </a:schemeClr>
                </a:solidFill>
              </a:rPr>
              <a:t>Tools für </a:t>
            </a:r>
            <a:r>
              <a:rPr lang="de-DE" err="1">
                <a:solidFill>
                  <a:schemeClr val="tx1">
                    <a:lumMod val="50000"/>
                  </a:schemeClr>
                </a:solidFill>
              </a:rPr>
              <a:t>Social</a:t>
            </a:r>
            <a:r>
              <a:rPr lang="de-DE">
                <a:solidFill>
                  <a:schemeClr val="tx1">
                    <a:lumMod val="50000"/>
                  </a:schemeClr>
                </a:solidFill>
              </a:rPr>
              <a:t>-Messaging-Plattformen: </a:t>
            </a:r>
          </a:p>
          <a:p>
            <a:pPr marL="514350" lvl="1" indent="0">
              <a:buNone/>
            </a:pP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	Facebook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 Developers,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Telegram</a:t>
            </a: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 Bot</a:t>
            </a:r>
          </a:p>
          <a:p>
            <a:pPr marL="514350" lvl="1" indent="0">
              <a:buNone/>
            </a:pPr>
            <a:endParaRPr lang="de-DE" i="1">
              <a:solidFill>
                <a:schemeClr val="tx1">
                  <a:lumMod val="50000"/>
                </a:schemeClr>
              </a:solidFill>
            </a:endParaRPr>
          </a:p>
          <a:p>
            <a:pPr marL="742950" lvl="1"/>
            <a:r>
              <a:rPr lang="de-DE">
                <a:solidFill>
                  <a:schemeClr val="tx1">
                    <a:lumMod val="50000"/>
                  </a:schemeClr>
                </a:solidFill>
              </a:rPr>
              <a:t>Open Source-Tools: </a:t>
            </a:r>
          </a:p>
          <a:p>
            <a:pPr marL="514350" lvl="1" indent="0">
              <a:buNone/>
            </a:pP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Botkit</a:t>
            </a: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, Wit.ai, Rasa,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Botpress</a:t>
            </a:r>
            <a:r>
              <a:rPr lang="de-DE" i="1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i="1" err="1">
                <a:solidFill>
                  <a:schemeClr val="tx1">
                    <a:lumMod val="50000"/>
                  </a:schemeClr>
                </a:solidFill>
              </a:rPr>
              <a:t>Hubot</a:t>
            </a:r>
            <a:r>
              <a:rPr lang="de-DE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514350" lvl="1" indent="0">
              <a:buNone/>
            </a:pPr>
            <a:endParaRPr lang="de-DE">
              <a:solidFill>
                <a:schemeClr val="tx1">
                  <a:lumMod val="50000"/>
                </a:schemeClr>
              </a:solidFill>
            </a:endParaRPr>
          </a:p>
          <a:p>
            <a:pPr marL="514350" lvl="1" indent="0">
              <a:buNone/>
            </a:pPr>
            <a:r>
              <a:rPr lang="de-DE">
                <a:solidFill>
                  <a:schemeClr val="tx1">
                    <a:lumMod val="50000"/>
                  </a:schemeClr>
                </a:solidFill>
              </a:rPr>
              <a:t>Weitere Informationen: </a:t>
            </a:r>
          </a:p>
          <a:p>
            <a:pPr marL="514350" lvl="1" indent="0">
              <a:buNone/>
            </a:pPr>
            <a:r>
              <a:rPr lang="de-DE" sz="1800">
                <a:solidFill>
                  <a:schemeClr val="tx1">
                    <a:lumMod val="50000"/>
                  </a:schemeClr>
                </a:solidFill>
              </a:rPr>
              <a:t>https://www.kompetenzzentrum-usability.digital/kos/WNetz?art=News.show&amp;id=746</a:t>
            </a:r>
          </a:p>
        </p:txBody>
      </p:sp>
    </p:spTree>
    <p:extLst>
      <p:ext uri="{BB962C8B-B14F-4D97-AF65-F5344CB8AC3E}">
        <p14:creationId xmlns:p14="http://schemas.microsoft.com/office/powerpoint/2010/main" val="168061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rmAutofit/>
          </a:bodyPr>
          <a:lstStyle/>
          <a:p>
            <a:pPr marL="742950" lvl="1"/>
            <a:endParaRPr lang="de-DE"/>
          </a:p>
          <a:p>
            <a:pPr marL="742950" lvl="1"/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Google Dialogflow - Nutzeroberfläche</a:t>
            </a:r>
          </a:p>
        </p:txBody>
      </p:sp>
      <p:pic>
        <p:nvPicPr>
          <p:cNvPr id="1030" name="Picture 6" descr="Bildergebnis für google dialogflow">
            <a:hlinkClick r:id="rId3"/>
            <a:extLst>
              <a:ext uri="{FF2B5EF4-FFF2-40B4-BE49-F238E27FC236}">
                <a16:creationId xmlns:a16="http://schemas.microsoft.com/office/drawing/2014/main" id="{D9BE9C52-FDA6-4817-8F7D-419236F0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37" y="2378351"/>
            <a:ext cx="6030626" cy="210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8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F7293-C989-46C4-85DF-A56188C0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Arial"/>
                <a:cs typeface="Arial"/>
              </a:rPr>
              <a:t>Workshop – 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Entwicklung von </a:t>
            </a:r>
            <a:r>
              <a:rPr lang="de-DE" err="1">
                <a:latin typeface="Arial"/>
                <a:cs typeface="Arial"/>
              </a:rPr>
              <a:t>Sprachassistenzsystemenund</a:t>
            </a:r>
            <a:r>
              <a:rPr lang="de-DE">
                <a:latin typeface="Arial"/>
                <a:cs typeface="Arial"/>
              </a:rPr>
              <a:t> Chatbots</a:t>
            </a:r>
          </a:p>
        </p:txBody>
      </p:sp>
    </p:spTree>
    <p:extLst>
      <p:ext uri="{BB962C8B-B14F-4D97-AF65-F5344CB8AC3E}">
        <p14:creationId xmlns:p14="http://schemas.microsoft.com/office/powerpoint/2010/main" val="1744796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/>
              <a:t>Intents</a:t>
            </a:r>
            <a:r>
              <a:rPr lang="de-DE"/>
              <a:t> teilen mögliche Gesprächsinhalte in Kategorien auf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ist ein </a:t>
            </a:r>
            <a:r>
              <a:rPr lang="de-DE" err="1"/>
              <a:t>Intent</a:t>
            </a:r>
            <a:r>
              <a:rPr lang="de-DE"/>
              <a:t>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4F9194-5328-4E88-ADF4-DC8DAE63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14" y="2035699"/>
            <a:ext cx="5069168" cy="445400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C6CBAB2-6A39-43BB-A622-37A1845A8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82" y="1993869"/>
            <a:ext cx="5168771" cy="45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ist ein </a:t>
            </a:r>
            <a:r>
              <a:rPr lang="de-DE" err="1"/>
              <a:t>Intent</a:t>
            </a:r>
            <a:r>
              <a:rPr lang="de-DE"/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C0C1CC-D56F-4A2D-B0BC-D94C2A02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05" y="1427443"/>
            <a:ext cx="10040120" cy="47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13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Follow-</a:t>
            </a:r>
            <a:r>
              <a:rPr lang="de-DE" err="1"/>
              <a:t>up</a:t>
            </a:r>
            <a:r>
              <a:rPr lang="de-DE"/>
              <a:t>-</a:t>
            </a:r>
            <a:r>
              <a:rPr lang="de-DE" err="1"/>
              <a:t>Intents</a:t>
            </a:r>
            <a:r>
              <a:rPr lang="de-DE"/>
              <a:t> sind über </a:t>
            </a:r>
            <a:r>
              <a:rPr lang="de-DE" err="1"/>
              <a:t>Contexts</a:t>
            </a:r>
            <a:r>
              <a:rPr lang="de-DE"/>
              <a:t> verknüpfte </a:t>
            </a:r>
            <a:r>
              <a:rPr lang="de-DE" err="1"/>
              <a:t>Intents</a:t>
            </a:r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Follow-</a:t>
            </a:r>
            <a:r>
              <a:rPr lang="de-DE" err="1"/>
              <a:t>up</a:t>
            </a:r>
            <a:r>
              <a:rPr lang="de-DE"/>
              <a:t>-</a:t>
            </a:r>
            <a:r>
              <a:rPr lang="de-DE" err="1"/>
              <a:t>Intents</a:t>
            </a:r>
            <a:r>
              <a:rPr lang="de-DE"/>
              <a:t> und </a:t>
            </a:r>
            <a:r>
              <a:rPr lang="de-DE" err="1"/>
              <a:t>Contexts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29AD1A-711A-443F-86CC-C1595C928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2043962"/>
            <a:ext cx="8980949" cy="40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04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Zwei Arten von </a:t>
            </a:r>
            <a:r>
              <a:rPr lang="de-DE" err="1"/>
              <a:t>Entities</a:t>
            </a:r>
            <a:r>
              <a:rPr lang="de-DE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/>
              <a:t>Systementitäten: Von Google bereitgestellte Entitäten, die gängigen Datentypen entsprechen (nur teilweise durch den Nutzer anpassbar)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/>
              <a:t>Benutzerdefinierte Entitäten: Können vom Nutzer selbst definiert und die Inhalte beliebig verändert werden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Entities</a:t>
            </a:r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6777D8-A129-4876-BFA9-A2C1DD11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03" y="4105355"/>
            <a:ext cx="7579594" cy="19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9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4F7F29-F40A-DA47-AD20-47DA3D81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Beispiel für eine benutzerdefinierte Entität:</a:t>
            </a:r>
          </a:p>
          <a:p>
            <a:endParaRPr lang="de-D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Entities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080AE8-5AEF-4631-A006-AC2F2812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318" y="2127183"/>
            <a:ext cx="6581108" cy="43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06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Entities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5CFEBC-CC75-4F1A-A2E7-38B583DE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00" y="1212696"/>
            <a:ext cx="10120757" cy="51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85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9D9623D3-4845-C742-A72C-8634DB10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err="1">
                <a:latin typeface="Arial"/>
                <a:cs typeface="Arial"/>
              </a:rPr>
              <a:t>Dialogflow</a:t>
            </a:r>
            <a:r>
              <a:rPr lang="de-DE">
                <a:latin typeface="Arial"/>
                <a:cs typeface="Arial"/>
              </a:rPr>
              <a:t> - Nutzeroberfläche</a:t>
            </a:r>
            <a:endParaRPr lang="de-DE"/>
          </a:p>
        </p:txBody>
      </p:sp>
      <p:pic>
        <p:nvPicPr>
          <p:cNvPr id="5" name="Picture 6" descr="Bildergebnis für google dialogflow">
            <a:hlinkClick r:id="rId3"/>
            <a:extLst>
              <a:ext uri="{FF2B5EF4-FFF2-40B4-BE49-F238E27FC236}">
                <a16:creationId xmlns:a16="http://schemas.microsoft.com/office/drawing/2014/main" id="{3CC5D96C-3926-47D0-8BA4-CD0ECBF6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880810"/>
            <a:ext cx="7916553" cy="27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4A43645-35F2-47A6-B8B9-732236787EBA}"/>
              </a:ext>
            </a:extLst>
          </p:cNvPr>
          <p:cNvSpPr txBox="1"/>
          <p:nvPr/>
        </p:nvSpPr>
        <p:spPr>
          <a:xfrm>
            <a:off x="5147440" y="5174452"/>
            <a:ext cx="401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https://dialogflow.cloud.google.com/</a:t>
            </a:r>
          </a:p>
        </p:txBody>
      </p:sp>
    </p:spTree>
    <p:extLst>
      <p:ext uri="{BB962C8B-B14F-4D97-AF65-F5344CB8AC3E}">
        <p14:creationId xmlns:p14="http://schemas.microsoft.com/office/powerpoint/2010/main" val="3048705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D470931-4BE4-CE4B-B397-8DB271825C1F}"/>
              </a:ext>
            </a:extLst>
          </p:cNvPr>
          <p:cNvSpPr/>
          <p:nvPr/>
        </p:nvSpPr>
        <p:spPr>
          <a:xfrm>
            <a:off x="4234925" y="925163"/>
            <a:ext cx="2904564" cy="77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9CFD01B-13EF-A242-B460-EA69D831663D}"/>
              </a:ext>
            </a:extLst>
          </p:cNvPr>
          <p:cNvSpPr/>
          <p:nvPr/>
        </p:nvSpPr>
        <p:spPr>
          <a:xfrm>
            <a:off x="4234925" y="1991963"/>
            <a:ext cx="2904564" cy="77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7844242-C01A-1046-930B-44BD0CF75250}"/>
              </a:ext>
            </a:extLst>
          </p:cNvPr>
          <p:cNvSpPr/>
          <p:nvPr/>
        </p:nvSpPr>
        <p:spPr>
          <a:xfrm>
            <a:off x="4234925" y="3058763"/>
            <a:ext cx="2904564" cy="77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30036B0-F91B-9D4E-9700-68FCE9336DE1}"/>
              </a:ext>
            </a:extLst>
          </p:cNvPr>
          <p:cNvSpPr/>
          <p:nvPr/>
        </p:nvSpPr>
        <p:spPr>
          <a:xfrm>
            <a:off x="4234925" y="4208039"/>
            <a:ext cx="2904564" cy="77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7BE541-46C7-264C-9B1F-E574D02D6270}"/>
              </a:ext>
            </a:extLst>
          </p:cNvPr>
          <p:cNvSpPr/>
          <p:nvPr/>
        </p:nvSpPr>
        <p:spPr>
          <a:xfrm>
            <a:off x="4234925" y="5274838"/>
            <a:ext cx="2904564" cy="77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CEE14AE-C174-7244-A0BA-CB9BFECCBCD6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5687207" y="1699714"/>
            <a:ext cx="0" cy="29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AE4E63F-653B-6745-9D24-5FAEB4E66E67}"/>
              </a:ext>
            </a:extLst>
          </p:cNvPr>
          <p:cNvCxnSpPr>
            <a:cxnSpLocks/>
          </p:cNvCxnSpPr>
          <p:nvPr/>
        </p:nvCxnSpPr>
        <p:spPr>
          <a:xfrm>
            <a:off x="5687207" y="2746796"/>
            <a:ext cx="0" cy="29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535B37-0347-2843-8907-BC551114773F}"/>
              </a:ext>
            </a:extLst>
          </p:cNvPr>
          <p:cNvCxnSpPr>
            <a:cxnSpLocks/>
          </p:cNvCxnSpPr>
          <p:nvPr/>
        </p:nvCxnSpPr>
        <p:spPr>
          <a:xfrm>
            <a:off x="5687207" y="3915790"/>
            <a:ext cx="0" cy="29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EC816B0-AFD2-9F46-99CD-02C12685886D}"/>
              </a:ext>
            </a:extLst>
          </p:cNvPr>
          <p:cNvCxnSpPr>
            <a:cxnSpLocks/>
          </p:cNvCxnSpPr>
          <p:nvPr/>
        </p:nvCxnSpPr>
        <p:spPr>
          <a:xfrm>
            <a:off x="5687207" y="4982590"/>
            <a:ext cx="0" cy="29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831B0B7-4858-3C49-9C03-E658A7587478}"/>
              </a:ext>
            </a:extLst>
          </p:cNvPr>
          <p:cNvCxnSpPr>
            <a:cxnSpLocks/>
          </p:cNvCxnSpPr>
          <p:nvPr/>
        </p:nvCxnSpPr>
        <p:spPr>
          <a:xfrm>
            <a:off x="5687207" y="632914"/>
            <a:ext cx="0" cy="29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ECAF5886-9D68-3248-9068-54C4A1E6B4AE}"/>
              </a:ext>
            </a:extLst>
          </p:cNvPr>
          <p:cNvCxnSpPr/>
          <p:nvPr/>
        </p:nvCxnSpPr>
        <p:spPr>
          <a:xfrm>
            <a:off x="1965061" y="632913"/>
            <a:ext cx="37221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9552AA23-404C-2840-8D28-D1D41C89B486}"/>
              </a:ext>
            </a:extLst>
          </p:cNvPr>
          <p:cNvSpPr txBox="1"/>
          <p:nvPr/>
        </p:nvSpPr>
        <p:spPr>
          <a:xfrm>
            <a:off x="1857486" y="317372"/>
            <a:ext cx="12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accent2"/>
                </a:solidFill>
              </a:rPr>
              <a:t>Nutzeranfrage</a:t>
            </a:r>
            <a:endParaRPr lang="de-DE">
              <a:solidFill>
                <a:schemeClr val="accent2"/>
              </a:solidFill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550B409-B5AF-3F4B-85CA-086DB0BB8672}"/>
              </a:ext>
            </a:extLst>
          </p:cNvPr>
          <p:cNvCxnSpPr/>
          <p:nvPr/>
        </p:nvCxnSpPr>
        <p:spPr>
          <a:xfrm>
            <a:off x="1965061" y="1818047"/>
            <a:ext cx="37221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4C9E94DD-4FF3-C648-82E4-F289D0CAA8AC}"/>
              </a:ext>
            </a:extLst>
          </p:cNvPr>
          <p:cNvSpPr txBox="1"/>
          <p:nvPr/>
        </p:nvSpPr>
        <p:spPr>
          <a:xfrm>
            <a:off x="1857486" y="1502506"/>
            <a:ext cx="12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accent2"/>
                </a:solidFill>
              </a:rPr>
              <a:t>Nutzeranfrage</a:t>
            </a:r>
            <a:endParaRPr lang="de-DE">
              <a:solidFill>
                <a:schemeClr val="accent2"/>
              </a:solidFill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E11EEC7-9255-6A4D-984E-5A82C9A2A3DA}"/>
              </a:ext>
            </a:extLst>
          </p:cNvPr>
          <p:cNvCxnSpPr/>
          <p:nvPr/>
        </p:nvCxnSpPr>
        <p:spPr>
          <a:xfrm>
            <a:off x="1965061" y="2859176"/>
            <a:ext cx="37221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09F1D91-B346-C643-BC56-5FF749E56B6B}"/>
              </a:ext>
            </a:extLst>
          </p:cNvPr>
          <p:cNvSpPr txBox="1"/>
          <p:nvPr/>
        </p:nvSpPr>
        <p:spPr>
          <a:xfrm>
            <a:off x="1857486" y="2543635"/>
            <a:ext cx="12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accent2"/>
                </a:solidFill>
              </a:rPr>
              <a:t>Nutzeranfrage</a:t>
            </a:r>
            <a:endParaRPr lang="de-DE">
              <a:solidFill>
                <a:schemeClr val="accent2"/>
              </a:solidFill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69E6975-2188-E54A-93AF-D713C6F755C4}"/>
              </a:ext>
            </a:extLst>
          </p:cNvPr>
          <p:cNvCxnSpPr/>
          <p:nvPr/>
        </p:nvCxnSpPr>
        <p:spPr>
          <a:xfrm>
            <a:off x="1965061" y="3987442"/>
            <a:ext cx="37221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DE2C8D8-1459-7943-B832-B2914B2CF9EB}"/>
              </a:ext>
            </a:extLst>
          </p:cNvPr>
          <p:cNvSpPr txBox="1"/>
          <p:nvPr/>
        </p:nvSpPr>
        <p:spPr>
          <a:xfrm>
            <a:off x="1857486" y="3671901"/>
            <a:ext cx="12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accent2"/>
                </a:solidFill>
              </a:rPr>
              <a:t>Nutzeranfrage</a:t>
            </a:r>
            <a:endParaRPr lang="de-DE">
              <a:solidFill>
                <a:schemeClr val="accent2"/>
              </a:solidFill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5982D77F-DFB4-314D-AD0C-D34EF28355CF}"/>
              </a:ext>
            </a:extLst>
          </p:cNvPr>
          <p:cNvCxnSpPr/>
          <p:nvPr/>
        </p:nvCxnSpPr>
        <p:spPr>
          <a:xfrm>
            <a:off x="1965061" y="5107942"/>
            <a:ext cx="37221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AA938C8B-4B67-214A-899B-120A244DC956}"/>
              </a:ext>
            </a:extLst>
          </p:cNvPr>
          <p:cNvSpPr txBox="1"/>
          <p:nvPr/>
        </p:nvSpPr>
        <p:spPr>
          <a:xfrm>
            <a:off x="1857486" y="4792401"/>
            <a:ext cx="12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accent2"/>
                </a:solidFill>
              </a:rPr>
              <a:t>Nutzeranfrage</a:t>
            </a:r>
            <a:endParaRPr lang="de-DE">
              <a:solidFill>
                <a:schemeClr val="accent2"/>
              </a:solidFill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2F9D7D5-F6CD-5E4A-A94E-7E259A4EB1C7}"/>
              </a:ext>
            </a:extLst>
          </p:cNvPr>
          <p:cNvCxnSpPr/>
          <p:nvPr/>
        </p:nvCxnSpPr>
        <p:spPr>
          <a:xfrm>
            <a:off x="5687208" y="1818047"/>
            <a:ext cx="2108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D2C14C69-1C89-8C4F-B5A1-F3995C73617D}"/>
              </a:ext>
            </a:extLst>
          </p:cNvPr>
          <p:cNvSpPr/>
          <p:nvPr/>
        </p:nvSpPr>
        <p:spPr>
          <a:xfrm>
            <a:off x="7795706" y="1613648"/>
            <a:ext cx="1527580" cy="378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Fallback</a:t>
            </a:r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F20ADD7-0B96-0945-977E-EA527D1420BB}"/>
              </a:ext>
            </a:extLst>
          </p:cNvPr>
          <p:cNvCxnSpPr/>
          <p:nvPr/>
        </p:nvCxnSpPr>
        <p:spPr>
          <a:xfrm>
            <a:off x="5687208" y="2865129"/>
            <a:ext cx="2108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F89EDE94-C2C7-034E-92A9-59D81E02F50E}"/>
              </a:ext>
            </a:extLst>
          </p:cNvPr>
          <p:cNvSpPr/>
          <p:nvPr/>
        </p:nvSpPr>
        <p:spPr>
          <a:xfrm>
            <a:off x="7795706" y="2660730"/>
            <a:ext cx="1527580" cy="378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Fallback</a:t>
            </a:r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5E54011F-5659-9242-A4EC-6F35A04278FF}"/>
              </a:ext>
            </a:extLst>
          </p:cNvPr>
          <p:cNvCxnSpPr/>
          <p:nvPr/>
        </p:nvCxnSpPr>
        <p:spPr>
          <a:xfrm>
            <a:off x="5687208" y="3994919"/>
            <a:ext cx="2108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0D68B5F6-C413-DB45-BA73-39624B6B5741}"/>
              </a:ext>
            </a:extLst>
          </p:cNvPr>
          <p:cNvSpPr/>
          <p:nvPr/>
        </p:nvSpPr>
        <p:spPr>
          <a:xfrm>
            <a:off x="7795706" y="3790520"/>
            <a:ext cx="1527580" cy="378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Fallback</a:t>
            </a:r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78A4D3EC-0A35-2149-8368-2AFA501C78BE}"/>
              </a:ext>
            </a:extLst>
          </p:cNvPr>
          <p:cNvCxnSpPr/>
          <p:nvPr/>
        </p:nvCxnSpPr>
        <p:spPr>
          <a:xfrm>
            <a:off x="5687208" y="5115419"/>
            <a:ext cx="2108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>
            <a:extLst>
              <a:ext uri="{FF2B5EF4-FFF2-40B4-BE49-F238E27FC236}">
                <a16:creationId xmlns:a16="http://schemas.microsoft.com/office/drawing/2014/main" id="{7158DD11-CC4C-9A4F-B8C9-EEA86CDC822C}"/>
              </a:ext>
            </a:extLst>
          </p:cNvPr>
          <p:cNvSpPr/>
          <p:nvPr/>
        </p:nvSpPr>
        <p:spPr>
          <a:xfrm>
            <a:off x="7795706" y="4911020"/>
            <a:ext cx="1527580" cy="378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Fallback</a:t>
            </a:r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C2267D-F227-42BB-9B2A-B79C1D92E6F2}"/>
              </a:ext>
            </a:extLst>
          </p:cNvPr>
          <p:cNvSpPr txBox="1"/>
          <p:nvPr/>
        </p:nvSpPr>
        <p:spPr>
          <a:xfrm>
            <a:off x="4350204" y="10096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Hey {Name}, was hast du vor?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060E264-69D3-4F60-8D28-922C3FB5C92C}"/>
              </a:ext>
            </a:extLst>
          </p:cNvPr>
          <p:cNvSpPr txBox="1"/>
          <p:nvPr/>
        </p:nvSpPr>
        <p:spPr>
          <a:xfrm>
            <a:off x="4316185" y="205740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Hast du das schonmal gemacht?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16B4F77-A6AB-4DA5-8693-2496A08E9C9A}"/>
              </a:ext>
            </a:extLst>
          </p:cNvPr>
          <p:cNvSpPr txBox="1"/>
          <p:nvPr/>
        </p:nvSpPr>
        <p:spPr>
          <a:xfrm>
            <a:off x="4241347" y="4214133"/>
            <a:ext cx="3995056" cy="759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cs typeface="Calibri"/>
              </a:rPr>
              <a:t>Dann gebe ich dir noch ein paar Informationen. Die Pflanze sollte an einem sonnigen Ort bei ca. 20-24°C stehen und die Erde sollte feucht gehalten werden.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35C516B-7438-4E1E-B246-7DC5E44D1B99}"/>
              </a:ext>
            </a:extLst>
          </p:cNvPr>
          <p:cNvSpPr txBox="1"/>
          <p:nvPr/>
        </p:nvSpPr>
        <p:spPr>
          <a:xfrm>
            <a:off x="4336594" y="3023507"/>
            <a:ext cx="27091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>
                <a:cs typeface="Calibri"/>
              </a:rPr>
              <a:t>Du brauchst einen Topf, Erde und einen Setzling. Soll ich das gleich bestellen?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F52E6B8-56E5-4268-968B-C8F0971E14C8}"/>
              </a:ext>
            </a:extLst>
          </p:cNvPr>
          <p:cNvSpPr txBox="1"/>
          <p:nvPr/>
        </p:nvSpPr>
        <p:spPr>
          <a:xfrm>
            <a:off x="4350203" y="547279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/>
              <a:t>Text hinzufügen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80BFEE8-E56D-4480-8B51-4DB9D0C4D26E}"/>
              </a:ext>
            </a:extLst>
          </p:cNvPr>
          <p:cNvSpPr txBox="1"/>
          <p:nvPr/>
        </p:nvSpPr>
        <p:spPr>
          <a:xfrm>
            <a:off x="1962149" y="819150"/>
            <a:ext cx="1518558" cy="3829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Hey </a:t>
            </a:r>
            <a:r>
              <a:rPr lang="de-DE" err="1">
                <a:cs typeface="Calibri"/>
              </a:rPr>
              <a:t>PlantUp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D939DC2-1CB0-4AB1-89D6-E2407FEA9E5F}"/>
              </a:ext>
            </a:extLst>
          </p:cNvPr>
          <p:cNvSpPr txBox="1"/>
          <p:nvPr/>
        </p:nvSpPr>
        <p:spPr>
          <a:xfrm>
            <a:off x="1962150" y="192132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Ich möchte Tomaten pflanzen.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0B8EE88-005F-4AD6-BE17-B57237A97337}"/>
              </a:ext>
            </a:extLst>
          </p:cNvPr>
          <p:cNvSpPr txBox="1"/>
          <p:nvPr/>
        </p:nvSpPr>
        <p:spPr>
          <a:xfrm>
            <a:off x="1962149" y="2982686"/>
            <a:ext cx="21036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Nein. Was brauche ich dafür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A591740-5E00-449F-AA92-6A41A5064E03}"/>
              </a:ext>
            </a:extLst>
          </p:cNvPr>
          <p:cNvSpPr txBox="1"/>
          <p:nvPr/>
        </p:nvSpPr>
        <p:spPr>
          <a:xfrm>
            <a:off x="1962148" y="4023632"/>
            <a:ext cx="22805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Nein, ich möchte mich nur informieren.</a:t>
            </a:r>
          </a:p>
        </p:txBody>
      </p:sp>
    </p:spTree>
    <p:extLst>
      <p:ext uri="{BB962C8B-B14F-4D97-AF65-F5344CB8AC3E}">
        <p14:creationId xmlns:p14="http://schemas.microsoft.com/office/powerpoint/2010/main" val="2702307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F7293-C989-46C4-85DF-A56188C0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Workshop – Entwicklung von </a:t>
            </a:r>
            <a:r>
              <a:rPr lang="de-DE" err="1"/>
              <a:t>Sprachassistenzsystemenund</a:t>
            </a:r>
            <a:r>
              <a:rPr lang="de-DE"/>
              <a:t> Chatbots</a:t>
            </a:r>
          </a:p>
        </p:txBody>
      </p:sp>
    </p:spTree>
    <p:extLst>
      <p:ext uri="{BB962C8B-B14F-4D97-AF65-F5344CB8AC3E}">
        <p14:creationId xmlns:p14="http://schemas.microsoft.com/office/powerpoint/2010/main" val="2385857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66844-B381-D643-A4AC-791F76A6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Workshop Ablauf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8D554D-C94D-E341-A4D1-03FD1C07D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de-DE">
                <a:latin typeface="Arial"/>
                <a:cs typeface="Arial"/>
              </a:rPr>
              <a:t>Vorstellung &amp; Ziele</a:t>
            </a:r>
          </a:p>
          <a:p>
            <a:r>
              <a:rPr lang="de-DE">
                <a:latin typeface="Arial"/>
                <a:cs typeface="Arial"/>
              </a:rPr>
              <a:t>Einführung zu Sprachassistenzsystemen</a:t>
            </a:r>
          </a:p>
          <a:p>
            <a:r>
              <a:rPr lang="de-DE">
                <a:latin typeface="Arial"/>
                <a:cs typeface="Arial"/>
              </a:rPr>
              <a:t>Steckbrief erstellen</a:t>
            </a:r>
          </a:p>
          <a:p>
            <a:r>
              <a:rPr lang="de-DE">
                <a:latin typeface="Arial"/>
                <a:cs typeface="Arial"/>
              </a:rPr>
              <a:t>Dialog und Interaktion entwerfen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Einführung in </a:t>
            </a:r>
            <a:r>
              <a:rPr lang="de-DE" err="1">
                <a:latin typeface="Arial"/>
                <a:cs typeface="Arial"/>
              </a:rPr>
              <a:t>Dialogflow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Umsetzung in </a:t>
            </a:r>
            <a:r>
              <a:rPr lang="de-DE" err="1">
                <a:latin typeface="Arial"/>
                <a:cs typeface="Arial"/>
              </a:rPr>
              <a:t>Dialogflow</a:t>
            </a:r>
            <a:endParaRPr lang="de-DE" b="1"/>
          </a:p>
          <a:p>
            <a:r>
              <a:rPr lang="de-DE" b="1">
                <a:latin typeface="Arial"/>
                <a:cs typeface="Arial"/>
              </a:rPr>
              <a:t>Präsentation &amp; Diskussion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247195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4400">
                <a:latin typeface="Arial"/>
                <a:cs typeface="Arial"/>
              </a:rPr>
              <a:t>Vorstellung</a:t>
            </a:r>
            <a:r>
              <a:rPr lang="de-DE" sz="4400">
                <a:solidFill>
                  <a:srgbClr val="A7100C"/>
                </a:solidFill>
                <a:latin typeface="Arial"/>
                <a:cs typeface="Arial"/>
              </a:rPr>
              <a:t> &amp; Ziele</a:t>
            </a:r>
            <a:endParaRPr lang="de-DE">
              <a:solidFill>
                <a:srgbClr val="A710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453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A9A37-5C6C-C849-8C14-FD1916ED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40" y="55897"/>
            <a:ext cx="8353424" cy="729234"/>
          </a:xfrm>
        </p:spPr>
        <p:txBody>
          <a:bodyPr/>
          <a:lstStyle/>
          <a:p>
            <a:r>
              <a:rPr lang="de-DE">
                <a:latin typeface="Arial"/>
                <a:cs typeface="Arial"/>
              </a:rPr>
              <a:t>Testen Sie die erstellten Bots</a:t>
            </a:r>
          </a:p>
        </p:txBody>
      </p:sp>
      <p:pic>
        <p:nvPicPr>
          <p:cNvPr id="5" name="Picture 2" descr="Bildergebnis für chatbot">
            <a:extLst>
              <a:ext uri="{FF2B5EF4-FFF2-40B4-BE49-F238E27FC236}">
                <a16:creationId xmlns:a16="http://schemas.microsoft.com/office/drawing/2014/main" id="{45C32944-130A-4AB1-9C77-5430C025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73" y="2076483"/>
            <a:ext cx="5792258" cy="30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1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9D7F0-EF8F-4442-A91A-592B086FB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F3BE46-05D6-574D-B9DB-0C8319C0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Warum diese Methode verwenden?</a:t>
            </a:r>
          </a:p>
        </p:txBody>
      </p:sp>
      <p:sp>
        <p:nvSpPr>
          <p:cNvPr id="10" name="Google Shape;125;p17">
            <a:extLst>
              <a:ext uri="{FF2B5EF4-FFF2-40B4-BE49-F238E27FC236}">
                <a16:creationId xmlns:a16="http://schemas.microsoft.com/office/drawing/2014/main" id="{4662DDC4-F948-0C41-A720-0079729F3855}"/>
              </a:ext>
            </a:extLst>
          </p:cNvPr>
          <p:cNvSpPr txBox="1">
            <a:spLocks/>
          </p:cNvSpPr>
          <p:nvPr/>
        </p:nvSpPr>
        <p:spPr>
          <a:xfrm>
            <a:off x="2639254" y="2119007"/>
            <a:ext cx="8391775" cy="412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AAE"/>
              </a:buClr>
              <a:buSzPts val="2400"/>
              <a:buFont typeface="Courier New" panose="02070309020205020404" pitchFamily="49" charset="0"/>
              <a:buChar char="o"/>
              <a:defRPr sz="1600" b="0" i="0" u="none" strike="noStrike" cap="none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Roboto" pitchFamily="2" charset="0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>
              <a:buNone/>
            </a:pPr>
            <a:r>
              <a:rPr lang="de-DE" sz="2000">
                <a:solidFill>
                  <a:schemeClr val="tx1">
                    <a:lumMod val="50000"/>
                  </a:schemeClr>
                </a:solidFill>
                <a:latin typeface="+mj-lt"/>
              </a:rPr>
              <a:t>Kosten-effizienter Prototyp, um frühe Fehler in der Implementation zu vermeiden.</a:t>
            </a:r>
          </a:p>
          <a:p>
            <a:pPr marL="76200" indent="0">
              <a:buNone/>
            </a:pPr>
            <a:endParaRPr lang="de-DE" sz="20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76200" indent="0">
              <a:buNone/>
            </a:pPr>
            <a:r>
              <a:rPr lang="de-DE" sz="2000">
                <a:solidFill>
                  <a:schemeClr val="tx1">
                    <a:lumMod val="50000"/>
                  </a:schemeClr>
                </a:solidFill>
                <a:latin typeface="+mj-lt"/>
              </a:rPr>
              <a:t>Simulation des Systemverhaltens um Design und Performance zu evaluieren.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de-DE" sz="20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76200" indent="0">
              <a:buNone/>
            </a:pPr>
            <a:r>
              <a:rPr lang="de-DE" sz="2000">
                <a:solidFill>
                  <a:schemeClr val="tx1">
                    <a:lumMod val="50000"/>
                  </a:schemeClr>
                </a:solidFill>
                <a:latin typeface="+mj-lt"/>
              </a:rPr>
              <a:t>Sich auf System Fähigkeiten beschränken, anstelle sich auf den gesunden Menschenverstand zu verlassen.</a:t>
            </a:r>
          </a:p>
        </p:txBody>
      </p:sp>
      <p:grpSp>
        <p:nvGrpSpPr>
          <p:cNvPr id="11" name="Google Shape;531;p39">
            <a:extLst>
              <a:ext uri="{FF2B5EF4-FFF2-40B4-BE49-F238E27FC236}">
                <a16:creationId xmlns:a16="http://schemas.microsoft.com/office/drawing/2014/main" id="{EB4596D2-0AC7-4946-8BFE-26A222BDD5A7}"/>
              </a:ext>
            </a:extLst>
          </p:cNvPr>
          <p:cNvGrpSpPr/>
          <p:nvPr/>
        </p:nvGrpSpPr>
        <p:grpSpPr>
          <a:xfrm>
            <a:off x="1969867" y="3362158"/>
            <a:ext cx="388721" cy="592311"/>
            <a:chOff x="3979850" y="1598950"/>
            <a:chExt cx="356825" cy="505375"/>
          </a:xfrm>
        </p:grpSpPr>
        <p:sp>
          <p:nvSpPr>
            <p:cNvPr id="12" name="Google Shape;532;p39">
              <a:extLst>
                <a:ext uri="{FF2B5EF4-FFF2-40B4-BE49-F238E27FC236}">
                  <a16:creationId xmlns:a16="http://schemas.microsoft.com/office/drawing/2014/main" id="{87E0AAC4-AF0F-7145-B44F-D9836F56E2B0}"/>
                </a:ext>
              </a:extLst>
            </p:cNvPr>
            <p:cNvSpPr/>
            <p:nvPr/>
          </p:nvSpPr>
          <p:spPr>
            <a:xfrm>
              <a:off x="3979850" y="1602600"/>
              <a:ext cx="44475" cy="501725"/>
            </a:xfrm>
            <a:custGeom>
              <a:avLst/>
              <a:gdLst/>
              <a:ahLst/>
              <a:cxnLst/>
              <a:rect l="l" t="t" r="r" b="b"/>
              <a:pathLst>
                <a:path w="1779" h="20069" fill="none" extrusionOk="0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3;p39">
              <a:extLst>
                <a:ext uri="{FF2B5EF4-FFF2-40B4-BE49-F238E27FC236}">
                  <a16:creationId xmlns:a16="http://schemas.microsoft.com/office/drawing/2014/main" id="{223A4DB8-566D-074F-A49B-1A31737C693D}"/>
                </a:ext>
              </a:extLst>
            </p:cNvPr>
            <p:cNvSpPr/>
            <p:nvPr/>
          </p:nvSpPr>
          <p:spPr>
            <a:xfrm>
              <a:off x="4037075" y="1598950"/>
              <a:ext cx="299600" cy="228950"/>
            </a:xfrm>
            <a:custGeom>
              <a:avLst/>
              <a:gdLst/>
              <a:ahLst/>
              <a:cxnLst/>
              <a:rect l="l" t="t" r="r" b="b"/>
              <a:pathLst>
                <a:path w="11984" h="9158" fill="none" extrusionOk="0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Grafik 13" descr="Rakete">
            <a:extLst>
              <a:ext uri="{FF2B5EF4-FFF2-40B4-BE49-F238E27FC236}">
                <a16:creationId xmlns:a16="http://schemas.microsoft.com/office/drawing/2014/main" id="{6AD3D5D8-BEAA-654E-8864-F6C138310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1274" y="2311626"/>
            <a:ext cx="554750" cy="554750"/>
          </a:xfrm>
          <a:prstGeom prst="rect">
            <a:avLst/>
          </a:prstGeom>
        </p:spPr>
      </p:pic>
      <p:pic>
        <p:nvPicPr>
          <p:cNvPr id="15" name="Grafik 14" descr="Ausrufezeichen">
            <a:extLst>
              <a:ext uri="{FF2B5EF4-FFF2-40B4-BE49-F238E27FC236}">
                <a16:creationId xmlns:a16="http://schemas.microsoft.com/office/drawing/2014/main" id="{DDF78E3E-18BE-5B4F-8013-A3EF559C7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2162" y="4454529"/>
            <a:ext cx="746470" cy="7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93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19D7F0-EF8F-4442-A91A-592B086FB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F3BE46-05D6-574D-B9DB-0C8319C0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Warum diese Methode verwenden?</a:t>
            </a:r>
          </a:p>
        </p:txBody>
      </p:sp>
      <p:sp>
        <p:nvSpPr>
          <p:cNvPr id="17" name="Rechteck: abgerundete Ecken 7">
            <a:extLst>
              <a:ext uri="{FF2B5EF4-FFF2-40B4-BE49-F238E27FC236}">
                <a16:creationId xmlns:a16="http://schemas.microsoft.com/office/drawing/2014/main" id="{FF45DC1E-636F-1F4C-AC59-79619A3C5F09}"/>
              </a:ext>
            </a:extLst>
          </p:cNvPr>
          <p:cNvSpPr/>
          <p:nvPr/>
        </p:nvSpPr>
        <p:spPr>
          <a:xfrm>
            <a:off x="8345393" y="2201556"/>
            <a:ext cx="1964945" cy="93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Klasse</a:t>
            </a:r>
            <a:r>
              <a:rPr lang="en-US"/>
              <a:t>: </a:t>
            </a:r>
            <a:r>
              <a:rPr lang="en-US" err="1"/>
              <a:t>Begrüßung</a:t>
            </a:r>
            <a:endParaRPr lang="en-US"/>
          </a:p>
        </p:txBody>
      </p:sp>
      <p:sp>
        <p:nvSpPr>
          <p:cNvPr id="18" name="Rechteck: abgerundete Ecken 8">
            <a:extLst>
              <a:ext uri="{FF2B5EF4-FFF2-40B4-BE49-F238E27FC236}">
                <a16:creationId xmlns:a16="http://schemas.microsoft.com/office/drawing/2014/main" id="{C2C40491-0FF5-334C-B05E-3A61C89C6BB0}"/>
              </a:ext>
            </a:extLst>
          </p:cNvPr>
          <p:cNvSpPr/>
          <p:nvPr/>
        </p:nvSpPr>
        <p:spPr>
          <a:xfrm>
            <a:off x="6835207" y="3304376"/>
            <a:ext cx="1964945" cy="93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Klasse</a:t>
            </a:r>
            <a:r>
              <a:rPr lang="en-US"/>
              <a:t>: </a:t>
            </a:r>
            <a:r>
              <a:rPr lang="en-US" err="1"/>
              <a:t>FrageWetter</a:t>
            </a:r>
            <a:endParaRPr lang="en-US"/>
          </a:p>
        </p:txBody>
      </p:sp>
      <p:sp>
        <p:nvSpPr>
          <p:cNvPr id="19" name="Rechteck: abgerundete Ecken 10">
            <a:extLst>
              <a:ext uri="{FF2B5EF4-FFF2-40B4-BE49-F238E27FC236}">
                <a16:creationId xmlns:a16="http://schemas.microsoft.com/office/drawing/2014/main" id="{4A025CA8-0C6F-9D4B-8618-433DA15F70D4}"/>
              </a:ext>
            </a:extLst>
          </p:cNvPr>
          <p:cNvSpPr/>
          <p:nvPr/>
        </p:nvSpPr>
        <p:spPr>
          <a:xfrm>
            <a:off x="9855579" y="3293627"/>
            <a:ext cx="1964945" cy="93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Klasse</a:t>
            </a:r>
            <a:r>
              <a:rPr lang="en-US"/>
              <a:t>:</a:t>
            </a:r>
          </a:p>
          <a:p>
            <a:pPr algn="ctr"/>
            <a:r>
              <a:rPr lang="en-US" err="1"/>
              <a:t>FrageMusik</a:t>
            </a:r>
            <a:endParaRPr lang="en-US"/>
          </a:p>
        </p:txBody>
      </p:sp>
      <p:sp>
        <p:nvSpPr>
          <p:cNvPr id="20" name="Rechteck: abgerundete Ecken 11">
            <a:extLst>
              <a:ext uri="{FF2B5EF4-FFF2-40B4-BE49-F238E27FC236}">
                <a16:creationId xmlns:a16="http://schemas.microsoft.com/office/drawing/2014/main" id="{72E83572-E274-A04B-B063-AE1C375C355C}"/>
              </a:ext>
            </a:extLst>
          </p:cNvPr>
          <p:cNvSpPr/>
          <p:nvPr/>
        </p:nvSpPr>
        <p:spPr>
          <a:xfrm>
            <a:off x="8345393" y="4407196"/>
            <a:ext cx="1964945" cy="93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Klasse</a:t>
            </a:r>
            <a:r>
              <a:rPr lang="en-US"/>
              <a:t>: </a:t>
            </a:r>
            <a:r>
              <a:rPr lang="en-US" err="1"/>
              <a:t>Verabschiedung</a:t>
            </a:r>
            <a:endParaRPr lang="en-US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8A5D573A-FC5B-6746-8229-F2A781C9ECDF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flipH="1">
            <a:off x="7817680" y="2670014"/>
            <a:ext cx="527713" cy="634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73F2FA4-7568-6B48-95DE-1365465EFB6D}"/>
              </a:ext>
            </a:extLst>
          </p:cNvPr>
          <p:cNvCxnSpPr>
            <a:stCxn id="17" idx="3"/>
            <a:endCxn id="19" idx="0"/>
          </p:cNvCxnSpPr>
          <p:nvPr/>
        </p:nvCxnSpPr>
        <p:spPr>
          <a:xfrm>
            <a:off x="10310338" y="2670014"/>
            <a:ext cx="527714" cy="623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CE08598-7F1A-FA4E-B692-B9D4689D2512}"/>
              </a:ext>
            </a:extLst>
          </p:cNvPr>
          <p:cNvCxnSpPr>
            <a:stCxn id="18" idx="2"/>
            <a:endCxn id="20" idx="1"/>
          </p:cNvCxnSpPr>
          <p:nvPr/>
        </p:nvCxnSpPr>
        <p:spPr>
          <a:xfrm>
            <a:off x="7817680" y="4241292"/>
            <a:ext cx="527713" cy="6343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E2188244-00CE-F44F-970A-C51B2473356A}"/>
              </a:ext>
            </a:extLst>
          </p:cNvPr>
          <p:cNvCxnSpPr>
            <a:stCxn id="19" idx="2"/>
            <a:endCxn id="20" idx="3"/>
          </p:cNvCxnSpPr>
          <p:nvPr/>
        </p:nvCxnSpPr>
        <p:spPr>
          <a:xfrm flipH="1">
            <a:off x="10310338" y="4230543"/>
            <a:ext cx="527714" cy="6451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Pfeil: nach unten 18">
            <a:extLst>
              <a:ext uri="{FF2B5EF4-FFF2-40B4-BE49-F238E27FC236}">
                <a16:creationId xmlns:a16="http://schemas.microsoft.com/office/drawing/2014/main" id="{1770BD02-6D74-B14A-BB6C-F7E513CA6117}"/>
              </a:ext>
            </a:extLst>
          </p:cNvPr>
          <p:cNvSpPr/>
          <p:nvPr/>
        </p:nvSpPr>
        <p:spPr>
          <a:xfrm rot="18751691">
            <a:off x="6760788" y="1309396"/>
            <a:ext cx="1030609" cy="200718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/>
              <a:t>Dialog Management</a:t>
            </a:r>
          </a:p>
        </p:txBody>
      </p:sp>
      <p:sp>
        <p:nvSpPr>
          <p:cNvPr id="26" name="Pfeil: nach unten 19">
            <a:extLst>
              <a:ext uri="{FF2B5EF4-FFF2-40B4-BE49-F238E27FC236}">
                <a16:creationId xmlns:a16="http://schemas.microsoft.com/office/drawing/2014/main" id="{4AC04869-236E-E246-8CCD-E7901565FA67}"/>
              </a:ext>
            </a:extLst>
          </p:cNvPr>
          <p:cNvSpPr/>
          <p:nvPr/>
        </p:nvSpPr>
        <p:spPr>
          <a:xfrm rot="16200000">
            <a:off x="6759004" y="3901746"/>
            <a:ext cx="1030608" cy="200718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/>
              <a:t>NLU </a:t>
            </a:r>
            <a:r>
              <a:rPr lang="en-US" err="1"/>
              <a:t>Klassifizierung</a:t>
            </a:r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E1A666-6484-F748-BE05-E6B4BDE86E1B}"/>
              </a:ext>
            </a:extLst>
          </p:cNvPr>
          <p:cNvSpPr txBox="1"/>
          <p:nvPr/>
        </p:nvSpPr>
        <p:spPr>
          <a:xfrm>
            <a:off x="1764455" y="2312988"/>
            <a:ext cx="44387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50000"/>
                  </a:schemeClr>
                </a:solidFill>
              </a:rPr>
              <a:t>Während Textklassifizierung recht einfach ist, ist die automatische Dialoggenerierung (bisher) kaum möglich.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50000"/>
                  </a:schemeClr>
                </a:solidFill>
              </a:rPr>
              <a:t>Dialog Management braucht definierte Dialoge und Gesprächsverläufe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tx1">
                    <a:lumMod val="50000"/>
                  </a:schemeClr>
                </a:solidFill>
              </a:rPr>
              <a:t>Natural Language Understanding (Klassifizierung) braucht Testdaten und Klassen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303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3BB797-D21D-D141-9588-746DD311F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7817" y="-351534"/>
            <a:ext cx="8353425" cy="1608698"/>
          </a:xfrm>
        </p:spPr>
        <p:txBody>
          <a:bodyPr/>
          <a:lstStyle/>
          <a:p>
            <a:r>
              <a:rPr lang="de-DE"/>
              <a:t>Feedback</a:t>
            </a:r>
          </a:p>
        </p:txBody>
      </p:sp>
      <p:pic>
        <p:nvPicPr>
          <p:cNvPr id="2052" name="Picture 4" descr="Tafel, Kreide, Feedback, Bewertung, Schulung, Schule">
            <a:extLst>
              <a:ext uri="{FF2B5EF4-FFF2-40B4-BE49-F238E27FC236}">
                <a16:creationId xmlns:a16="http://schemas.microsoft.com/office/drawing/2014/main" id="{87E9A591-0BEA-40C8-8373-83DDCB68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41" y="1076062"/>
            <a:ext cx="6675486" cy="44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25;p17">
            <a:extLst>
              <a:ext uri="{FF2B5EF4-FFF2-40B4-BE49-F238E27FC236}">
                <a16:creationId xmlns:a16="http://schemas.microsoft.com/office/drawing/2014/main" id="{81996540-6B4C-4675-9AB8-FFC9CC94C975}"/>
              </a:ext>
            </a:extLst>
          </p:cNvPr>
          <p:cNvSpPr txBox="1">
            <a:spLocks/>
          </p:cNvSpPr>
          <p:nvPr/>
        </p:nvSpPr>
        <p:spPr>
          <a:xfrm>
            <a:off x="3016481" y="5770571"/>
            <a:ext cx="8391775" cy="58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AAE"/>
              </a:buClr>
              <a:buSzPts val="2400"/>
              <a:buFont typeface="Courier New" panose="02070309020205020404" pitchFamily="49" charset="0"/>
              <a:buChar char="o"/>
              <a:defRPr sz="1600" b="0" i="0" u="none" strike="noStrike" cap="none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Roboto" pitchFamily="2" charset="0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>
              <a:buNone/>
            </a:pPr>
            <a:r>
              <a:rPr lang="de-DE" sz="2000">
                <a:latin typeface="Roboto"/>
              </a:rPr>
              <a:t>https://kompzentrumusability.typeform.com/to/yQuzc2u9</a:t>
            </a:r>
            <a:endParaRPr lang="de-DE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11318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7F18B69-41CF-495C-8EAE-D97B7865D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>
                <a:solidFill>
                  <a:srgbClr val="B50900"/>
                </a:solidFill>
                <a:latin typeface="Arial"/>
                <a:cs typeface="Arial"/>
              </a:rPr>
              <a:t>KI Trainer</a:t>
            </a:r>
            <a:endParaRPr lang="de-DE">
              <a:solidFill>
                <a:srgbClr val="B509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54896E-7449-419E-A1B6-18DE79925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053E6E-8517-49D5-821A-4DA10BA295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4532" y="3064213"/>
            <a:ext cx="4242442" cy="1672423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>
                <a:solidFill>
                  <a:srgbClr val="B50900"/>
                </a:solidFill>
                <a:latin typeface="Arial"/>
                <a:cs typeface="Arial"/>
              </a:rPr>
              <a:t>Margarita Esau</a:t>
            </a:r>
            <a:endParaRPr lang="de-DE" sz="1800">
              <a:solidFill>
                <a:srgbClr val="B50900"/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margarita.esau@h-brs.de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D179187-AC3F-4997-B438-9C528C2E3CB4}"/>
              </a:ext>
            </a:extLst>
          </p:cNvPr>
          <p:cNvSpPr/>
          <p:nvPr/>
        </p:nvSpPr>
        <p:spPr>
          <a:xfrm>
            <a:off x="2110651" y="3049665"/>
            <a:ext cx="4538040" cy="1311595"/>
          </a:xfrm>
          <a:prstGeom prst="rect">
            <a:avLst/>
          </a:prstGeom>
          <a:noFill/>
          <a:ln w="3175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E9A9599B-63BA-5F45-AF00-A0D8E3848EFD}"/>
              </a:ext>
            </a:extLst>
          </p:cNvPr>
          <p:cNvSpPr txBox="1">
            <a:spLocks/>
          </p:cNvSpPr>
          <p:nvPr/>
        </p:nvSpPr>
        <p:spPr>
          <a:xfrm>
            <a:off x="8227770" y="3060609"/>
            <a:ext cx="3536887" cy="167242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+mj-lt"/>
              <a:buNone/>
              <a:defRPr sz="20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120000"/>
              <a:buFont typeface="+mj-lt"/>
              <a:buNone/>
              <a:defRPr sz="24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120000"/>
              <a:buFont typeface="+mj-lt"/>
              <a:buNone/>
              <a:defRPr sz="20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120000"/>
              <a:buFont typeface="+mj-lt"/>
              <a:buNone/>
              <a:defRPr sz="18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120000"/>
              <a:buFont typeface="+mj-lt"/>
              <a:buNone/>
              <a:defRPr sz="1800" b="0" i="0" kern="12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>
                <a:solidFill>
                  <a:srgbClr val="B50900"/>
                </a:solidFill>
              </a:rPr>
              <a:t>Darius Hennekeuser</a:t>
            </a:r>
            <a:endParaRPr lang="de-DE" sz="16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bg1"/>
                </a:solidFill>
                <a:latin typeface="Arial"/>
                <a:cs typeface="Arial"/>
              </a:rPr>
              <a:t>darius.hennekeuser@h-brs.de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de-DE" sz="1600">
              <a:solidFill>
                <a:schemeClr val="bg1"/>
              </a:solidFill>
            </a:endParaRPr>
          </a:p>
        </p:txBody>
      </p:sp>
      <p:pic>
        <p:nvPicPr>
          <p:cNvPr id="2" name="Grafik 6" descr="Ein Bild, das Person, drinnen, gestreift, Frau enthält.&#10;&#10;Mit sehr hoher Zuverlässigkeit generierte Beschreibung">
            <a:extLst>
              <a:ext uri="{FF2B5EF4-FFF2-40B4-BE49-F238E27FC236}">
                <a16:creationId xmlns:a16="http://schemas.microsoft.com/office/drawing/2014/main" id="{B63CA3DF-F619-41BE-B8E5-B8BB027BE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0" r="27273" b="257"/>
          <a:stretch/>
        </p:blipFill>
        <p:spPr>
          <a:xfrm>
            <a:off x="2109141" y="3050823"/>
            <a:ext cx="1016497" cy="130669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DE4AFF19-DEC8-4C14-8215-8FD24B59558A}"/>
              </a:ext>
            </a:extLst>
          </p:cNvPr>
          <p:cNvSpPr/>
          <p:nvPr/>
        </p:nvSpPr>
        <p:spPr>
          <a:xfrm>
            <a:off x="7190651" y="3063776"/>
            <a:ext cx="4538040" cy="1311595"/>
          </a:xfrm>
          <a:prstGeom prst="rect">
            <a:avLst/>
          </a:prstGeom>
          <a:noFill/>
          <a:ln w="3175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7" descr="Ein Bild, das Person, Mann, Laptop, Front enthält.&#10;&#10;Mit sehr hoher Zuverlässigkeit generierte Beschreibung">
            <a:extLst>
              <a:ext uri="{FF2B5EF4-FFF2-40B4-BE49-F238E27FC236}">
                <a16:creationId xmlns:a16="http://schemas.microsoft.com/office/drawing/2014/main" id="{1674D696-57D9-414E-BCC2-B880A1F7C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623" y="3062288"/>
            <a:ext cx="852754" cy="13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2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66844-B381-D643-A4AC-791F76A6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Workshop Ablauf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8D554D-C94D-E341-A4D1-03FD1C07D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de-DE" b="1">
                <a:latin typeface="Arial"/>
                <a:cs typeface="Arial"/>
              </a:rPr>
              <a:t>Vorstellung &amp; Ziele</a:t>
            </a:r>
          </a:p>
          <a:p>
            <a:r>
              <a:rPr lang="de-DE" b="1">
                <a:latin typeface="Arial"/>
                <a:cs typeface="Arial"/>
              </a:rPr>
              <a:t>Einführung zu Sprachassistenzsystemen</a:t>
            </a:r>
          </a:p>
          <a:p>
            <a:r>
              <a:rPr lang="de-DE" b="1">
                <a:latin typeface="Arial"/>
                <a:cs typeface="Arial"/>
              </a:rPr>
              <a:t>Steckbrief erstellen</a:t>
            </a:r>
          </a:p>
          <a:p>
            <a:r>
              <a:rPr lang="de-DE" err="1">
                <a:latin typeface="Arial"/>
                <a:cs typeface="Arial"/>
              </a:rPr>
              <a:t>Prototyping</a:t>
            </a:r>
            <a:r>
              <a:rPr lang="de-DE">
                <a:latin typeface="Arial"/>
                <a:cs typeface="Arial"/>
              </a:rPr>
              <a:t> Methoden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Einführung in </a:t>
            </a:r>
            <a:r>
              <a:rPr lang="de-DE" err="1">
                <a:latin typeface="Arial"/>
                <a:cs typeface="Arial"/>
              </a:rPr>
              <a:t>Dialogflow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Umsetzung in </a:t>
            </a:r>
            <a:r>
              <a:rPr lang="de-DE" err="1">
                <a:latin typeface="Arial"/>
                <a:cs typeface="Arial"/>
              </a:rPr>
              <a:t>Dialogflow</a:t>
            </a:r>
            <a:endParaRPr lang="de-DE"/>
          </a:p>
          <a:p>
            <a:r>
              <a:rPr lang="de-DE">
                <a:latin typeface="Arial"/>
                <a:cs typeface="Arial"/>
              </a:rPr>
              <a:t>Präsentation &amp; Diskussion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53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C79B40-42A8-6143-A115-A4BE13771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4400"/>
              <a:t>Was sind Sprachassistenzsysteme?</a:t>
            </a:r>
          </a:p>
          <a:p>
            <a:r>
              <a:rPr lang="de-DE" sz="2400">
                <a:solidFill>
                  <a:schemeClr val="tx1">
                    <a:lumMod val="50000"/>
                  </a:schemeClr>
                </a:solidFill>
              </a:rPr>
              <a:t>Unterschiede und Gemeinsamkeiten</a:t>
            </a:r>
          </a:p>
        </p:txBody>
      </p:sp>
    </p:spTree>
    <p:extLst>
      <p:ext uri="{BB962C8B-B14F-4D97-AF65-F5344CB8AC3E}">
        <p14:creationId xmlns:p14="http://schemas.microsoft.com/office/powerpoint/2010/main" val="20465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791;p126">
            <a:extLst>
              <a:ext uri="{FF2B5EF4-FFF2-40B4-BE49-F238E27FC236}">
                <a16:creationId xmlns:a16="http://schemas.microsoft.com/office/drawing/2014/main" id="{E8446EB7-9A53-DA40-A484-5911EA9748B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5679" y="1046374"/>
            <a:ext cx="6070455" cy="384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9EAF42F-4DA3-6544-994D-530BB729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Sprach-basierte Systeme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01677-C0DC-8943-B3FC-080573286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E217E8-C1D1-2347-B540-E64949CBBE0A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6" name="Google Shape;763;p126" descr="Shape 520">
            <a:extLst>
              <a:ext uri="{FF2B5EF4-FFF2-40B4-BE49-F238E27FC236}">
                <a16:creationId xmlns:a16="http://schemas.microsoft.com/office/drawing/2014/main" id="{02A09948-7957-1045-A533-7D942880B9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3367" y="3648772"/>
            <a:ext cx="783115" cy="123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64;p126" descr="Shape 521">
            <a:extLst>
              <a:ext uri="{FF2B5EF4-FFF2-40B4-BE49-F238E27FC236}">
                <a16:creationId xmlns:a16="http://schemas.microsoft.com/office/drawing/2014/main" id="{4F3FD1CC-3702-D64B-811F-1CF4DEBC15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1142" y="1695123"/>
            <a:ext cx="1509276" cy="12249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765;p126">
            <a:extLst>
              <a:ext uri="{FF2B5EF4-FFF2-40B4-BE49-F238E27FC236}">
                <a16:creationId xmlns:a16="http://schemas.microsoft.com/office/drawing/2014/main" id="{2550D164-B344-5443-A798-EB1A2D41C9E1}"/>
              </a:ext>
            </a:extLst>
          </p:cNvPr>
          <p:cNvGrpSpPr/>
          <p:nvPr/>
        </p:nvGrpSpPr>
        <p:grpSpPr>
          <a:xfrm>
            <a:off x="10033923" y="5149094"/>
            <a:ext cx="1537623" cy="996450"/>
            <a:chOff x="0" y="0"/>
            <a:chExt cx="2743200" cy="1777720"/>
          </a:xfrm>
        </p:grpSpPr>
        <p:pic>
          <p:nvPicPr>
            <p:cNvPr id="9" name="Google Shape;766;p126" descr="Shape 523">
              <a:extLst>
                <a:ext uri="{FF2B5EF4-FFF2-40B4-BE49-F238E27FC236}">
                  <a16:creationId xmlns:a16="http://schemas.microsoft.com/office/drawing/2014/main" id="{A53902A4-ED95-2645-95CF-BB10195D731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2743200" cy="1777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767;p126">
              <a:extLst>
                <a:ext uri="{FF2B5EF4-FFF2-40B4-BE49-F238E27FC236}">
                  <a16:creationId xmlns:a16="http://schemas.microsoft.com/office/drawing/2014/main" id="{F60AE95B-B653-5C47-90C2-31160D862D77}"/>
                </a:ext>
              </a:extLst>
            </p:cNvPr>
            <p:cNvSpPr/>
            <p:nvPr/>
          </p:nvSpPr>
          <p:spPr>
            <a:xfrm>
              <a:off x="55702" y="51943"/>
              <a:ext cx="2628300" cy="14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768;p126" descr="Shape 525">
              <a:extLst>
                <a:ext uri="{FF2B5EF4-FFF2-40B4-BE49-F238E27FC236}">
                  <a16:creationId xmlns:a16="http://schemas.microsoft.com/office/drawing/2014/main" id="{5BA4EC7C-9250-B942-8D6A-4F92DFFC0F1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935" y="396493"/>
              <a:ext cx="863324" cy="796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oogle Shape;769;p126">
            <a:extLst>
              <a:ext uri="{FF2B5EF4-FFF2-40B4-BE49-F238E27FC236}">
                <a16:creationId xmlns:a16="http://schemas.microsoft.com/office/drawing/2014/main" id="{52CB2405-33F2-E24F-8159-32A24C25557C}"/>
              </a:ext>
            </a:extLst>
          </p:cNvPr>
          <p:cNvGrpSpPr/>
          <p:nvPr/>
        </p:nvGrpSpPr>
        <p:grpSpPr>
          <a:xfrm>
            <a:off x="8316785" y="5114077"/>
            <a:ext cx="1537623" cy="1153212"/>
            <a:chOff x="0" y="0"/>
            <a:chExt cx="2743200" cy="2057391"/>
          </a:xfrm>
        </p:grpSpPr>
        <p:pic>
          <p:nvPicPr>
            <p:cNvPr id="13" name="Google Shape;770;p126" descr="Shape 527">
              <a:extLst>
                <a:ext uri="{FF2B5EF4-FFF2-40B4-BE49-F238E27FC236}">
                  <a16:creationId xmlns:a16="http://schemas.microsoft.com/office/drawing/2014/main" id="{EE836EE8-CB01-8645-A00A-44F1167FE05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2743200" cy="2057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771;p126">
              <a:extLst>
                <a:ext uri="{FF2B5EF4-FFF2-40B4-BE49-F238E27FC236}">
                  <a16:creationId xmlns:a16="http://schemas.microsoft.com/office/drawing/2014/main" id="{026509D7-AB95-EC44-9D8F-5785B869B3C3}"/>
                </a:ext>
              </a:extLst>
            </p:cNvPr>
            <p:cNvSpPr/>
            <p:nvPr/>
          </p:nvSpPr>
          <p:spPr>
            <a:xfrm>
              <a:off x="430838" y="287194"/>
              <a:ext cx="1813200" cy="1181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772;p126" descr="Shape 529">
              <a:extLst>
                <a:ext uri="{FF2B5EF4-FFF2-40B4-BE49-F238E27FC236}">
                  <a16:creationId xmlns:a16="http://schemas.microsoft.com/office/drawing/2014/main" id="{85172482-9A17-C64F-9799-65792360937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0198" y="520574"/>
              <a:ext cx="774600" cy="7145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773;p126">
            <a:extLst>
              <a:ext uri="{FF2B5EF4-FFF2-40B4-BE49-F238E27FC236}">
                <a16:creationId xmlns:a16="http://schemas.microsoft.com/office/drawing/2014/main" id="{1440F933-337B-4E42-AAB9-B9E7BB0ACB2C}"/>
              </a:ext>
            </a:extLst>
          </p:cNvPr>
          <p:cNvGrpSpPr/>
          <p:nvPr/>
        </p:nvGrpSpPr>
        <p:grpSpPr>
          <a:xfrm>
            <a:off x="9579742" y="3476689"/>
            <a:ext cx="640676" cy="1353375"/>
            <a:chOff x="0" y="-1"/>
            <a:chExt cx="1143001" cy="2414494"/>
          </a:xfrm>
        </p:grpSpPr>
        <p:pic>
          <p:nvPicPr>
            <p:cNvPr id="17" name="Google Shape;774;p126" descr="Shape 531">
              <a:extLst>
                <a:ext uri="{FF2B5EF4-FFF2-40B4-BE49-F238E27FC236}">
                  <a16:creationId xmlns:a16="http://schemas.microsoft.com/office/drawing/2014/main" id="{E020F43A-0F84-4D42-97A4-2D9BA26E375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56465" r="1902" b="27230"/>
            <a:stretch/>
          </p:blipFill>
          <p:spPr>
            <a:xfrm>
              <a:off x="0" y="-1"/>
              <a:ext cx="1143001" cy="2414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75;p126">
              <a:extLst>
                <a:ext uri="{FF2B5EF4-FFF2-40B4-BE49-F238E27FC236}">
                  <a16:creationId xmlns:a16="http://schemas.microsoft.com/office/drawing/2014/main" id="{6FF8B452-AB7B-BB46-9317-AB95777B9E8F}"/>
                </a:ext>
              </a:extLst>
            </p:cNvPr>
            <p:cNvSpPr/>
            <p:nvPr/>
          </p:nvSpPr>
          <p:spPr>
            <a:xfrm>
              <a:off x="62414" y="335862"/>
              <a:ext cx="998700" cy="176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776;p126" descr="Shape 533">
              <a:extLst>
                <a:ext uri="{FF2B5EF4-FFF2-40B4-BE49-F238E27FC236}">
                  <a16:creationId xmlns:a16="http://schemas.microsoft.com/office/drawing/2014/main" id="{297C218C-E624-614F-89E1-8645416D797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3937" y="934947"/>
              <a:ext cx="495642" cy="4572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777;p126" descr="Shape 537">
            <a:extLst>
              <a:ext uri="{FF2B5EF4-FFF2-40B4-BE49-F238E27FC236}">
                <a16:creationId xmlns:a16="http://schemas.microsoft.com/office/drawing/2014/main" id="{D75F2873-132E-D04A-B979-4CF238796E5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0773" t="9593" r="15385" b="7059"/>
          <a:stretch/>
        </p:blipFill>
        <p:spPr>
          <a:xfrm>
            <a:off x="7631700" y="3914884"/>
            <a:ext cx="877260" cy="885236"/>
          </a:xfrm>
          <a:custGeom>
            <a:avLst/>
            <a:gdLst/>
            <a:ahLst/>
            <a:cxnLst/>
            <a:rect l="l" t="t" r="r" b="b"/>
            <a:pathLst>
              <a:path w="21397" h="21558" extrusionOk="0">
                <a:moveTo>
                  <a:pt x="14631" y="0"/>
                </a:moveTo>
                <a:lnTo>
                  <a:pt x="13834" y="758"/>
                </a:lnTo>
                <a:cubicBezTo>
                  <a:pt x="13260" y="1305"/>
                  <a:pt x="12747" y="1634"/>
                  <a:pt x="12005" y="1934"/>
                </a:cubicBezTo>
                <a:cubicBezTo>
                  <a:pt x="11438" y="2164"/>
                  <a:pt x="10850" y="2500"/>
                  <a:pt x="10697" y="2682"/>
                </a:cubicBezTo>
                <a:cubicBezTo>
                  <a:pt x="10462" y="2963"/>
                  <a:pt x="10251" y="3029"/>
                  <a:pt x="9297" y="3104"/>
                </a:cubicBezTo>
                <a:cubicBezTo>
                  <a:pt x="8680" y="3153"/>
                  <a:pt x="7836" y="3291"/>
                  <a:pt x="7425" y="3413"/>
                </a:cubicBezTo>
                <a:cubicBezTo>
                  <a:pt x="3553" y="4562"/>
                  <a:pt x="376" y="8375"/>
                  <a:pt x="19" y="12298"/>
                </a:cubicBezTo>
                <a:cubicBezTo>
                  <a:pt x="-76" y="13341"/>
                  <a:pt x="185" y="14586"/>
                  <a:pt x="735" y="15684"/>
                </a:cubicBezTo>
                <a:cubicBezTo>
                  <a:pt x="919" y="16053"/>
                  <a:pt x="1030" y="16425"/>
                  <a:pt x="979" y="16513"/>
                </a:cubicBezTo>
                <a:cubicBezTo>
                  <a:pt x="929" y="16602"/>
                  <a:pt x="939" y="16629"/>
                  <a:pt x="1001" y="16573"/>
                </a:cubicBezTo>
                <a:cubicBezTo>
                  <a:pt x="1161" y="16429"/>
                  <a:pt x="1485" y="16726"/>
                  <a:pt x="1403" y="16941"/>
                </a:cubicBezTo>
                <a:cubicBezTo>
                  <a:pt x="1326" y="17140"/>
                  <a:pt x="2248" y="17950"/>
                  <a:pt x="3464" y="18751"/>
                </a:cubicBezTo>
                <a:cubicBezTo>
                  <a:pt x="3905" y="19041"/>
                  <a:pt x="4219" y="19319"/>
                  <a:pt x="4159" y="19369"/>
                </a:cubicBezTo>
                <a:cubicBezTo>
                  <a:pt x="4099" y="19418"/>
                  <a:pt x="3591" y="19533"/>
                  <a:pt x="3036" y="19623"/>
                </a:cubicBezTo>
                <a:cubicBezTo>
                  <a:pt x="1849" y="19816"/>
                  <a:pt x="1022" y="20130"/>
                  <a:pt x="1099" y="20360"/>
                </a:cubicBezTo>
                <a:cubicBezTo>
                  <a:pt x="1249" y="20811"/>
                  <a:pt x="3839" y="21270"/>
                  <a:pt x="7165" y="21433"/>
                </a:cubicBezTo>
                <a:cubicBezTo>
                  <a:pt x="10473" y="21595"/>
                  <a:pt x="12193" y="21600"/>
                  <a:pt x="14848" y="21449"/>
                </a:cubicBezTo>
                <a:cubicBezTo>
                  <a:pt x="18404" y="21247"/>
                  <a:pt x="21524" y="20701"/>
                  <a:pt x="21392" y="20306"/>
                </a:cubicBezTo>
                <a:cubicBezTo>
                  <a:pt x="21234" y="19831"/>
                  <a:pt x="18267" y="19314"/>
                  <a:pt x="14718" y="19146"/>
                </a:cubicBezTo>
                <a:cubicBezTo>
                  <a:pt x="13605" y="19094"/>
                  <a:pt x="12667" y="19010"/>
                  <a:pt x="12635" y="18957"/>
                </a:cubicBezTo>
                <a:cubicBezTo>
                  <a:pt x="12602" y="18904"/>
                  <a:pt x="12899" y="18599"/>
                  <a:pt x="13297" y="18280"/>
                </a:cubicBezTo>
                <a:cubicBezTo>
                  <a:pt x="14924" y="16973"/>
                  <a:pt x="16212" y="14918"/>
                  <a:pt x="16655" y="12927"/>
                </a:cubicBezTo>
                <a:cubicBezTo>
                  <a:pt x="16963" y="11547"/>
                  <a:pt x="16874" y="9670"/>
                  <a:pt x="16449" y="8555"/>
                </a:cubicBezTo>
                <a:cubicBezTo>
                  <a:pt x="16007" y="7396"/>
                  <a:pt x="14952" y="5858"/>
                  <a:pt x="13817" y="4724"/>
                </a:cubicBezTo>
                <a:cubicBezTo>
                  <a:pt x="12834" y="3742"/>
                  <a:pt x="12822" y="3726"/>
                  <a:pt x="13041" y="3392"/>
                </a:cubicBezTo>
                <a:cubicBezTo>
                  <a:pt x="13252" y="3070"/>
                  <a:pt x="13333" y="3051"/>
                  <a:pt x="14610" y="3050"/>
                </a:cubicBezTo>
                <a:cubicBezTo>
                  <a:pt x="15703" y="3050"/>
                  <a:pt x="16040" y="2999"/>
                  <a:pt x="16400" y="2779"/>
                </a:cubicBezTo>
                <a:cubicBezTo>
                  <a:pt x="17023" y="2400"/>
                  <a:pt x="17435" y="1539"/>
                  <a:pt x="17382" y="726"/>
                </a:cubicBezTo>
                <a:lnTo>
                  <a:pt x="17344" y="76"/>
                </a:lnTo>
                <a:lnTo>
                  <a:pt x="15988" y="38"/>
                </a:lnTo>
                <a:lnTo>
                  <a:pt x="1463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1" name="Google Shape;778;p126" descr="Shape 538">
            <a:extLst>
              <a:ext uri="{FF2B5EF4-FFF2-40B4-BE49-F238E27FC236}">
                <a16:creationId xmlns:a16="http://schemas.microsoft.com/office/drawing/2014/main" id="{D4EDAE3C-67CB-5842-BC60-8CECC0BBCC2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5754" t="6929" r="8097" b="3545"/>
          <a:stretch/>
        </p:blipFill>
        <p:spPr>
          <a:xfrm>
            <a:off x="7764074" y="1833475"/>
            <a:ext cx="919985" cy="1038808"/>
          </a:xfrm>
          <a:custGeom>
            <a:avLst/>
            <a:gdLst/>
            <a:ahLst/>
            <a:cxnLst/>
            <a:rect l="l" t="t" r="r" b="b"/>
            <a:pathLst>
              <a:path w="21594" h="21449" extrusionOk="0">
                <a:moveTo>
                  <a:pt x="5536" y="0"/>
                </a:moveTo>
                <a:cubicBezTo>
                  <a:pt x="5160" y="14"/>
                  <a:pt x="4817" y="204"/>
                  <a:pt x="4533" y="556"/>
                </a:cubicBezTo>
                <a:cubicBezTo>
                  <a:pt x="4335" y="802"/>
                  <a:pt x="4173" y="1103"/>
                  <a:pt x="4173" y="1227"/>
                </a:cubicBezTo>
                <a:cubicBezTo>
                  <a:pt x="4172" y="1350"/>
                  <a:pt x="4163" y="1647"/>
                  <a:pt x="4152" y="1888"/>
                </a:cubicBezTo>
                <a:cubicBezTo>
                  <a:pt x="4132" y="2333"/>
                  <a:pt x="4592" y="3189"/>
                  <a:pt x="5019" y="3501"/>
                </a:cubicBezTo>
                <a:cubicBezTo>
                  <a:pt x="5145" y="3593"/>
                  <a:pt x="5222" y="3844"/>
                  <a:pt x="5222" y="4139"/>
                </a:cubicBezTo>
                <a:cubicBezTo>
                  <a:pt x="5223" y="4828"/>
                  <a:pt x="5607" y="5317"/>
                  <a:pt x="6340" y="5563"/>
                </a:cubicBezTo>
                <a:cubicBezTo>
                  <a:pt x="6674" y="5675"/>
                  <a:pt x="7069" y="5738"/>
                  <a:pt x="7212" y="5706"/>
                </a:cubicBezTo>
                <a:cubicBezTo>
                  <a:pt x="7407" y="5661"/>
                  <a:pt x="7746" y="5900"/>
                  <a:pt x="8580" y="6661"/>
                </a:cubicBezTo>
                <a:cubicBezTo>
                  <a:pt x="9607" y="7598"/>
                  <a:pt x="10522" y="8535"/>
                  <a:pt x="10742" y="8875"/>
                </a:cubicBezTo>
                <a:cubicBezTo>
                  <a:pt x="10861" y="9059"/>
                  <a:pt x="10355" y="9292"/>
                  <a:pt x="9755" y="9334"/>
                </a:cubicBezTo>
                <a:cubicBezTo>
                  <a:pt x="9499" y="9352"/>
                  <a:pt x="9082" y="9392"/>
                  <a:pt x="8826" y="9422"/>
                </a:cubicBezTo>
                <a:cubicBezTo>
                  <a:pt x="8569" y="9451"/>
                  <a:pt x="8058" y="9510"/>
                  <a:pt x="7692" y="9550"/>
                </a:cubicBezTo>
                <a:cubicBezTo>
                  <a:pt x="7327" y="9590"/>
                  <a:pt x="6974" y="9667"/>
                  <a:pt x="6909" y="9725"/>
                </a:cubicBezTo>
                <a:cubicBezTo>
                  <a:pt x="6844" y="9782"/>
                  <a:pt x="6721" y="9805"/>
                  <a:pt x="6632" y="9775"/>
                </a:cubicBezTo>
                <a:cubicBezTo>
                  <a:pt x="6544" y="9745"/>
                  <a:pt x="6293" y="9782"/>
                  <a:pt x="6079" y="9858"/>
                </a:cubicBezTo>
                <a:cubicBezTo>
                  <a:pt x="5864" y="9934"/>
                  <a:pt x="5547" y="10013"/>
                  <a:pt x="5374" y="10033"/>
                </a:cubicBezTo>
                <a:cubicBezTo>
                  <a:pt x="4620" y="10119"/>
                  <a:pt x="3121" y="10889"/>
                  <a:pt x="2282" y="11617"/>
                </a:cubicBezTo>
                <a:cubicBezTo>
                  <a:pt x="1812" y="12026"/>
                  <a:pt x="1356" y="12473"/>
                  <a:pt x="1269" y="12605"/>
                </a:cubicBezTo>
                <a:cubicBezTo>
                  <a:pt x="750" y="13397"/>
                  <a:pt x="153" y="14559"/>
                  <a:pt x="220" y="14654"/>
                </a:cubicBezTo>
                <a:cubicBezTo>
                  <a:pt x="262" y="14714"/>
                  <a:pt x="237" y="14795"/>
                  <a:pt x="167" y="14833"/>
                </a:cubicBezTo>
                <a:cubicBezTo>
                  <a:pt x="17" y="14915"/>
                  <a:pt x="0" y="15053"/>
                  <a:pt x="0" y="16133"/>
                </a:cubicBezTo>
                <a:cubicBezTo>
                  <a:pt x="1" y="17338"/>
                  <a:pt x="15" y="17463"/>
                  <a:pt x="162" y="17543"/>
                </a:cubicBezTo>
                <a:cubicBezTo>
                  <a:pt x="236" y="17583"/>
                  <a:pt x="261" y="17663"/>
                  <a:pt x="220" y="17722"/>
                </a:cubicBezTo>
                <a:cubicBezTo>
                  <a:pt x="178" y="17781"/>
                  <a:pt x="222" y="17952"/>
                  <a:pt x="314" y="18099"/>
                </a:cubicBezTo>
                <a:cubicBezTo>
                  <a:pt x="405" y="18245"/>
                  <a:pt x="492" y="18426"/>
                  <a:pt x="507" y="18503"/>
                </a:cubicBezTo>
                <a:cubicBezTo>
                  <a:pt x="522" y="18580"/>
                  <a:pt x="687" y="18820"/>
                  <a:pt x="878" y="19040"/>
                </a:cubicBezTo>
                <a:cubicBezTo>
                  <a:pt x="1068" y="19260"/>
                  <a:pt x="1222" y="19486"/>
                  <a:pt x="1222" y="19541"/>
                </a:cubicBezTo>
                <a:cubicBezTo>
                  <a:pt x="1222" y="19700"/>
                  <a:pt x="1924" y="20299"/>
                  <a:pt x="2110" y="20299"/>
                </a:cubicBezTo>
                <a:cubicBezTo>
                  <a:pt x="2203" y="20299"/>
                  <a:pt x="2328" y="20371"/>
                  <a:pt x="2387" y="20460"/>
                </a:cubicBezTo>
                <a:cubicBezTo>
                  <a:pt x="2504" y="20637"/>
                  <a:pt x="3624" y="21174"/>
                  <a:pt x="3624" y="21052"/>
                </a:cubicBezTo>
                <a:cubicBezTo>
                  <a:pt x="3624" y="21011"/>
                  <a:pt x="3703" y="21034"/>
                  <a:pt x="3797" y="21103"/>
                </a:cubicBezTo>
                <a:cubicBezTo>
                  <a:pt x="3891" y="21172"/>
                  <a:pt x="4137" y="21253"/>
                  <a:pt x="4345" y="21287"/>
                </a:cubicBezTo>
                <a:cubicBezTo>
                  <a:pt x="4553" y="21320"/>
                  <a:pt x="4749" y="21371"/>
                  <a:pt x="4778" y="21397"/>
                </a:cubicBezTo>
                <a:cubicBezTo>
                  <a:pt x="4888" y="21493"/>
                  <a:pt x="7100" y="21442"/>
                  <a:pt x="7170" y="21342"/>
                </a:cubicBezTo>
                <a:cubicBezTo>
                  <a:pt x="7210" y="21285"/>
                  <a:pt x="7297" y="21264"/>
                  <a:pt x="7363" y="21300"/>
                </a:cubicBezTo>
                <a:cubicBezTo>
                  <a:pt x="7430" y="21337"/>
                  <a:pt x="7620" y="21303"/>
                  <a:pt x="7786" y="21222"/>
                </a:cubicBezTo>
                <a:cubicBezTo>
                  <a:pt x="7953" y="21142"/>
                  <a:pt x="8175" y="21063"/>
                  <a:pt x="8277" y="21048"/>
                </a:cubicBezTo>
                <a:cubicBezTo>
                  <a:pt x="8379" y="21033"/>
                  <a:pt x="8716" y="20860"/>
                  <a:pt x="9029" y="20662"/>
                </a:cubicBezTo>
                <a:cubicBezTo>
                  <a:pt x="9343" y="20464"/>
                  <a:pt x="9639" y="20299"/>
                  <a:pt x="9687" y="20299"/>
                </a:cubicBezTo>
                <a:cubicBezTo>
                  <a:pt x="9827" y="20299"/>
                  <a:pt x="11489" y="18761"/>
                  <a:pt x="11489" y="18632"/>
                </a:cubicBezTo>
                <a:cubicBezTo>
                  <a:pt x="11489" y="18568"/>
                  <a:pt x="11678" y="18269"/>
                  <a:pt x="11907" y="17970"/>
                </a:cubicBezTo>
                <a:cubicBezTo>
                  <a:pt x="12136" y="17671"/>
                  <a:pt x="12332" y="17374"/>
                  <a:pt x="12345" y="17309"/>
                </a:cubicBezTo>
                <a:cubicBezTo>
                  <a:pt x="12358" y="17243"/>
                  <a:pt x="12443" y="17068"/>
                  <a:pt x="12533" y="16923"/>
                </a:cubicBezTo>
                <a:cubicBezTo>
                  <a:pt x="12624" y="16777"/>
                  <a:pt x="12660" y="16661"/>
                  <a:pt x="12612" y="16661"/>
                </a:cubicBezTo>
                <a:cubicBezTo>
                  <a:pt x="12563" y="16661"/>
                  <a:pt x="12599" y="16579"/>
                  <a:pt x="12690" y="16482"/>
                </a:cubicBezTo>
                <a:cubicBezTo>
                  <a:pt x="12781" y="16385"/>
                  <a:pt x="12813" y="16307"/>
                  <a:pt x="12758" y="16307"/>
                </a:cubicBezTo>
                <a:cubicBezTo>
                  <a:pt x="12703" y="16307"/>
                  <a:pt x="12732" y="16231"/>
                  <a:pt x="12821" y="16137"/>
                </a:cubicBezTo>
                <a:cubicBezTo>
                  <a:pt x="12909" y="16043"/>
                  <a:pt x="12943" y="15916"/>
                  <a:pt x="12899" y="15853"/>
                </a:cubicBezTo>
                <a:cubicBezTo>
                  <a:pt x="12855" y="15790"/>
                  <a:pt x="12879" y="15704"/>
                  <a:pt x="12951" y="15664"/>
                </a:cubicBezTo>
                <a:cubicBezTo>
                  <a:pt x="13023" y="15625"/>
                  <a:pt x="13075" y="15412"/>
                  <a:pt x="13066" y="15191"/>
                </a:cubicBezTo>
                <a:cubicBezTo>
                  <a:pt x="13048" y="14777"/>
                  <a:pt x="13297" y="14384"/>
                  <a:pt x="13505" y="14497"/>
                </a:cubicBezTo>
                <a:cubicBezTo>
                  <a:pt x="13570" y="14533"/>
                  <a:pt x="13625" y="14664"/>
                  <a:pt x="13625" y="14791"/>
                </a:cubicBezTo>
                <a:cubicBezTo>
                  <a:pt x="13625" y="15130"/>
                  <a:pt x="14374" y="16382"/>
                  <a:pt x="14627" y="16468"/>
                </a:cubicBezTo>
                <a:cubicBezTo>
                  <a:pt x="14993" y="16592"/>
                  <a:pt x="15417" y="16552"/>
                  <a:pt x="15724" y="16362"/>
                </a:cubicBezTo>
                <a:cubicBezTo>
                  <a:pt x="16007" y="16188"/>
                  <a:pt x="16032" y="16203"/>
                  <a:pt x="16429" y="16822"/>
                </a:cubicBezTo>
                <a:cubicBezTo>
                  <a:pt x="16812" y="17420"/>
                  <a:pt x="17184" y="17810"/>
                  <a:pt x="17270" y="17704"/>
                </a:cubicBezTo>
                <a:cubicBezTo>
                  <a:pt x="17760" y="17095"/>
                  <a:pt x="17772" y="17028"/>
                  <a:pt x="17489" y="16574"/>
                </a:cubicBezTo>
                <a:cubicBezTo>
                  <a:pt x="17338" y="16331"/>
                  <a:pt x="17094" y="15963"/>
                  <a:pt x="16946" y="15756"/>
                </a:cubicBezTo>
                <a:lnTo>
                  <a:pt x="16674" y="15379"/>
                </a:lnTo>
                <a:lnTo>
                  <a:pt x="17218" y="15067"/>
                </a:lnTo>
                <a:cubicBezTo>
                  <a:pt x="17828" y="14711"/>
                  <a:pt x="17853" y="14633"/>
                  <a:pt x="17703" y="13749"/>
                </a:cubicBezTo>
                <a:cubicBezTo>
                  <a:pt x="17639" y="13368"/>
                  <a:pt x="16914" y="12611"/>
                  <a:pt x="16612" y="12610"/>
                </a:cubicBezTo>
                <a:cubicBezTo>
                  <a:pt x="16473" y="12609"/>
                  <a:pt x="16223" y="12678"/>
                  <a:pt x="16058" y="12766"/>
                </a:cubicBezTo>
                <a:cubicBezTo>
                  <a:pt x="15755" y="12928"/>
                  <a:pt x="15281" y="12872"/>
                  <a:pt x="15411" y="12688"/>
                </a:cubicBezTo>
                <a:cubicBezTo>
                  <a:pt x="15450" y="12632"/>
                  <a:pt x="15365" y="12382"/>
                  <a:pt x="15223" y="12136"/>
                </a:cubicBezTo>
                <a:cubicBezTo>
                  <a:pt x="15081" y="11891"/>
                  <a:pt x="14996" y="11650"/>
                  <a:pt x="15035" y="11594"/>
                </a:cubicBezTo>
                <a:cubicBezTo>
                  <a:pt x="15074" y="11539"/>
                  <a:pt x="14982" y="11333"/>
                  <a:pt x="14826" y="11140"/>
                </a:cubicBezTo>
                <a:cubicBezTo>
                  <a:pt x="14670" y="10946"/>
                  <a:pt x="14582" y="10786"/>
                  <a:pt x="14633" y="10786"/>
                </a:cubicBezTo>
                <a:cubicBezTo>
                  <a:pt x="14683" y="10786"/>
                  <a:pt x="14657" y="10716"/>
                  <a:pt x="14575" y="10630"/>
                </a:cubicBezTo>
                <a:cubicBezTo>
                  <a:pt x="14493" y="10543"/>
                  <a:pt x="14459" y="10447"/>
                  <a:pt x="14497" y="10414"/>
                </a:cubicBezTo>
                <a:cubicBezTo>
                  <a:pt x="14535" y="10380"/>
                  <a:pt x="14495" y="10196"/>
                  <a:pt x="14408" y="10010"/>
                </a:cubicBezTo>
                <a:cubicBezTo>
                  <a:pt x="14091" y="9326"/>
                  <a:pt x="14148" y="9267"/>
                  <a:pt x="15364" y="8916"/>
                </a:cubicBezTo>
                <a:cubicBezTo>
                  <a:pt x="17325" y="8350"/>
                  <a:pt x="18984" y="7534"/>
                  <a:pt x="19990" y="6647"/>
                </a:cubicBezTo>
                <a:cubicBezTo>
                  <a:pt x="20651" y="6065"/>
                  <a:pt x="21321" y="5035"/>
                  <a:pt x="21447" y="4406"/>
                </a:cubicBezTo>
                <a:cubicBezTo>
                  <a:pt x="21539" y="3951"/>
                  <a:pt x="21587" y="3576"/>
                  <a:pt x="21594" y="3294"/>
                </a:cubicBezTo>
                <a:cubicBezTo>
                  <a:pt x="21600" y="3012"/>
                  <a:pt x="21563" y="2822"/>
                  <a:pt x="21484" y="2738"/>
                </a:cubicBezTo>
                <a:cubicBezTo>
                  <a:pt x="21393" y="2642"/>
                  <a:pt x="21359" y="2526"/>
                  <a:pt x="21406" y="2485"/>
                </a:cubicBezTo>
                <a:cubicBezTo>
                  <a:pt x="21452" y="2445"/>
                  <a:pt x="21419" y="2342"/>
                  <a:pt x="21338" y="2256"/>
                </a:cubicBezTo>
                <a:cubicBezTo>
                  <a:pt x="21256" y="2169"/>
                  <a:pt x="21233" y="2095"/>
                  <a:pt x="21280" y="2095"/>
                </a:cubicBezTo>
                <a:cubicBezTo>
                  <a:pt x="21465" y="2095"/>
                  <a:pt x="20950" y="1414"/>
                  <a:pt x="20408" y="937"/>
                </a:cubicBezTo>
                <a:cubicBezTo>
                  <a:pt x="19867" y="461"/>
                  <a:pt x="19092" y="8"/>
                  <a:pt x="19092" y="170"/>
                </a:cubicBezTo>
                <a:cubicBezTo>
                  <a:pt x="19092" y="212"/>
                  <a:pt x="19014" y="189"/>
                  <a:pt x="18920" y="120"/>
                </a:cubicBezTo>
                <a:cubicBezTo>
                  <a:pt x="18610" y="-107"/>
                  <a:pt x="16825" y="30"/>
                  <a:pt x="16163" y="331"/>
                </a:cubicBezTo>
                <a:cubicBezTo>
                  <a:pt x="15603" y="585"/>
                  <a:pt x="14696" y="1316"/>
                  <a:pt x="14325" y="1815"/>
                </a:cubicBezTo>
                <a:cubicBezTo>
                  <a:pt x="13985" y="2272"/>
                  <a:pt x="13620" y="2917"/>
                  <a:pt x="13703" y="2917"/>
                </a:cubicBezTo>
                <a:cubicBezTo>
                  <a:pt x="13750" y="2917"/>
                  <a:pt x="13716" y="3000"/>
                  <a:pt x="13625" y="3096"/>
                </a:cubicBezTo>
                <a:cubicBezTo>
                  <a:pt x="13533" y="3193"/>
                  <a:pt x="13502" y="3271"/>
                  <a:pt x="13557" y="3271"/>
                </a:cubicBezTo>
                <a:cubicBezTo>
                  <a:pt x="13611" y="3271"/>
                  <a:pt x="13590" y="3346"/>
                  <a:pt x="13505" y="3436"/>
                </a:cubicBezTo>
                <a:cubicBezTo>
                  <a:pt x="13420" y="3526"/>
                  <a:pt x="13358" y="3643"/>
                  <a:pt x="13369" y="3698"/>
                </a:cubicBezTo>
                <a:cubicBezTo>
                  <a:pt x="13380" y="3753"/>
                  <a:pt x="13377" y="3827"/>
                  <a:pt x="13358" y="3859"/>
                </a:cubicBezTo>
                <a:cubicBezTo>
                  <a:pt x="13167" y="4200"/>
                  <a:pt x="13162" y="6962"/>
                  <a:pt x="13353" y="8007"/>
                </a:cubicBezTo>
                <a:cubicBezTo>
                  <a:pt x="13499" y="8806"/>
                  <a:pt x="13438" y="8927"/>
                  <a:pt x="12862" y="8985"/>
                </a:cubicBezTo>
                <a:cubicBezTo>
                  <a:pt x="11674" y="9106"/>
                  <a:pt x="11274" y="9002"/>
                  <a:pt x="11035" y="8498"/>
                </a:cubicBezTo>
                <a:cubicBezTo>
                  <a:pt x="10931" y="8281"/>
                  <a:pt x="10691" y="7982"/>
                  <a:pt x="10502" y="7837"/>
                </a:cubicBezTo>
                <a:cubicBezTo>
                  <a:pt x="10313" y="7692"/>
                  <a:pt x="10157" y="7511"/>
                  <a:pt x="10157" y="7433"/>
                </a:cubicBezTo>
                <a:cubicBezTo>
                  <a:pt x="10157" y="7354"/>
                  <a:pt x="10069" y="7259"/>
                  <a:pt x="9959" y="7221"/>
                </a:cubicBezTo>
                <a:cubicBezTo>
                  <a:pt x="9849" y="7184"/>
                  <a:pt x="9755" y="7082"/>
                  <a:pt x="9755" y="6996"/>
                </a:cubicBezTo>
                <a:cubicBezTo>
                  <a:pt x="9755" y="6910"/>
                  <a:pt x="9550" y="6659"/>
                  <a:pt x="9296" y="6436"/>
                </a:cubicBezTo>
                <a:cubicBezTo>
                  <a:pt x="9041" y="6213"/>
                  <a:pt x="8833" y="5974"/>
                  <a:pt x="8831" y="5903"/>
                </a:cubicBezTo>
                <a:cubicBezTo>
                  <a:pt x="8829" y="5832"/>
                  <a:pt x="8713" y="5688"/>
                  <a:pt x="8580" y="5581"/>
                </a:cubicBezTo>
                <a:cubicBezTo>
                  <a:pt x="8348" y="5396"/>
                  <a:pt x="8356" y="5357"/>
                  <a:pt x="8779" y="4594"/>
                </a:cubicBezTo>
                <a:cubicBezTo>
                  <a:pt x="9258" y="3729"/>
                  <a:pt x="9325" y="3238"/>
                  <a:pt x="9040" y="2637"/>
                </a:cubicBezTo>
                <a:cubicBezTo>
                  <a:pt x="8846" y="2229"/>
                  <a:pt x="8196" y="1746"/>
                  <a:pt x="7844" y="1746"/>
                </a:cubicBezTo>
                <a:cubicBezTo>
                  <a:pt x="7636" y="1746"/>
                  <a:pt x="6956" y="1056"/>
                  <a:pt x="6956" y="846"/>
                </a:cubicBezTo>
                <a:cubicBezTo>
                  <a:pt x="6956" y="673"/>
                  <a:pt x="6265" y="138"/>
                  <a:pt x="5922" y="46"/>
                </a:cubicBezTo>
                <a:cubicBezTo>
                  <a:pt x="5792" y="12"/>
                  <a:pt x="5661" y="-4"/>
                  <a:pt x="5536" y="0"/>
                </a:cubicBezTo>
                <a:close/>
                <a:moveTo>
                  <a:pt x="18017" y="428"/>
                </a:moveTo>
                <a:cubicBezTo>
                  <a:pt x="18971" y="472"/>
                  <a:pt x="19881" y="903"/>
                  <a:pt x="20507" y="1705"/>
                </a:cubicBezTo>
                <a:cubicBezTo>
                  <a:pt x="21008" y="2344"/>
                  <a:pt x="21023" y="2389"/>
                  <a:pt x="21004" y="3317"/>
                </a:cubicBezTo>
                <a:cubicBezTo>
                  <a:pt x="20982" y="4319"/>
                  <a:pt x="20950" y="4528"/>
                  <a:pt x="20779" y="4768"/>
                </a:cubicBezTo>
                <a:cubicBezTo>
                  <a:pt x="20722" y="4849"/>
                  <a:pt x="20716" y="4915"/>
                  <a:pt x="20769" y="4915"/>
                </a:cubicBezTo>
                <a:cubicBezTo>
                  <a:pt x="20821" y="4915"/>
                  <a:pt x="20765" y="5013"/>
                  <a:pt x="20643" y="5131"/>
                </a:cubicBezTo>
                <a:cubicBezTo>
                  <a:pt x="20522" y="5250"/>
                  <a:pt x="20455" y="5374"/>
                  <a:pt x="20492" y="5407"/>
                </a:cubicBezTo>
                <a:cubicBezTo>
                  <a:pt x="20580" y="5484"/>
                  <a:pt x="19000" y="6914"/>
                  <a:pt x="18826" y="6914"/>
                </a:cubicBezTo>
                <a:cubicBezTo>
                  <a:pt x="18753" y="6914"/>
                  <a:pt x="18690" y="6955"/>
                  <a:pt x="18690" y="7010"/>
                </a:cubicBezTo>
                <a:cubicBezTo>
                  <a:pt x="18690" y="7128"/>
                  <a:pt x="17088" y="7881"/>
                  <a:pt x="16189" y="8186"/>
                </a:cubicBezTo>
                <a:cubicBezTo>
                  <a:pt x="15841" y="8304"/>
                  <a:pt x="15437" y="8443"/>
                  <a:pt x="15291" y="8494"/>
                </a:cubicBezTo>
                <a:cubicBezTo>
                  <a:pt x="15144" y="8545"/>
                  <a:pt x="14831" y="8606"/>
                  <a:pt x="14596" y="8632"/>
                </a:cubicBezTo>
                <a:cubicBezTo>
                  <a:pt x="14147" y="8680"/>
                  <a:pt x="13883" y="8436"/>
                  <a:pt x="13813" y="7910"/>
                </a:cubicBezTo>
                <a:cubicBezTo>
                  <a:pt x="13796" y="7781"/>
                  <a:pt x="13742" y="7466"/>
                  <a:pt x="13693" y="7208"/>
                </a:cubicBezTo>
                <a:cubicBezTo>
                  <a:pt x="13513" y="6261"/>
                  <a:pt x="13614" y="4419"/>
                  <a:pt x="13881" y="3813"/>
                </a:cubicBezTo>
                <a:cubicBezTo>
                  <a:pt x="13963" y="3626"/>
                  <a:pt x="14002" y="3447"/>
                  <a:pt x="13964" y="3413"/>
                </a:cubicBezTo>
                <a:cubicBezTo>
                  <a:pt x="13926" y="3380"/>
                  <a:pt x="13957" y="3287"/>
                  <a:pt x="14032" y="3207"/>
                </a:cubicBezTo>
                <a:cubicBezTo>
                  <a:pt x="14108" y="3127"/>
                  <a:pt x="14194" y="2942"/>
                  <a:pt x="14225" y="2798"/>
                </a:cubicBezTo>
                <a:cubicBezTo>
                  <a:pt x="14257" y="2653"/>
                  <a:pt x="14374" y="2443"/>
                  <a:pt x="14486" y="2334"/>
                </a:cubicBezTo>
                <a:cubicBezTo>
                  <a:pt x="14599" y="2225"/>
                  <a:pt x="14690" y="2105"/>
                  <a:pt x="14690" y="2063"/>
                </a:cubicBezTo>
                <a:cubicBezTo>
                  <a:pt x="14690" y="2021"/>
                  <a:pt x="14949" y="1746"/>
                  <a:pt x="15264" y="1457"/>
                </a:cubicBezTo>
                <a:cubicBezTo>
                  <a:pt x="16064" y="722"/>
                  <a:pt x="17062" y="383"/>
                  <a:pt x="18017" y="428"/>
                </a:cubicBezTo>
                <a:close/>
                <a:moveTo>
                  <a:pt x="11003" y="9647"/>
                </a:moveTo>
                <a:cubicBezTo>
                  <a:pt x="11224" y="9650"/>
                  <a:pt x="11294" y="9741"/>
                  <a:pt x="11473" y="10051"/>
                </a:cubicBezTo>
                <a:cubicBezTo>
                  <a:pt x="11614" y="10294"/>
                  <a:pt x="11723" y="10519"/>
                  <a:pt x="11719" y="10552"/>
                </a:cubicBezTo>
                <a:cubicBezTo>
                  <a:pt x="11714" y="10584"/>
                  <a:pt x="11795" y="10744"/>
                  <a:pt x="11896" y="10905"/>
                </a:cubicBezTo>
                <a:cubicBezTo>
                  <a:pt x="11998" y="11067"/>
                  <a:pt x="12082" y="11234"/>
                  <a:pt x="12084" y="11277"/>
                </a:cubicBezTo>
                <a:cubicBezTo>
                  <a:pt x="12087" y="11320"/>
                  <a:pt x="12134" y="11390"/>
                  <a:pt x="12183" y="11434"/>
                </a:cubicBezTo>
                <a:cubicBezTo>
                  <a:pt x="12233" y="11478"/>
                  <a:pt x="12241" y="11584"/>
                  <a:pt x="12204" y="11668"/>
                </a:cubicBezTo>
                <a:cubicBezTo>
                  <a:pt x="12168" y="11752"/>
                  <a:pt x="12203" y="11854"/>
                  <a:pt x="12283" y="11898"/>
                </a:cubicBezTo>
                <a:cubicBezTo>
                  <a:pt x="12362" y="11941"/>
                  <a:pt x="12393" y="12026"/>
                  <a:pt x="12351" y="12086"/>
                </a:cubicBezTo>
                <a:cubicBezTo>
                  <a:pt x="12308" y="12146"/>
                  <a:pt x="12322" y="12261"/>
                  <a:pt x="12377" y="12339"/>
                </a:cubicBezTo>
                <a:cubicBezTo>
                  <a:pt x="12555" y="12593"/>
                  <a:pt x="12648" y="14942"/>
                  <a:pt x="12502" y="15485"/>
                </a:cubicBezTo>
                <a:cubicBezTo>
                  <a:pt x="12459" y="15647"/>
                  <a:pt x="12397" y="15912"/>
                  <a:pt x="12366" y="16073"/>
                </a:cubicBezTo>
                <a:cubicBezTo>
                  <a:pt x="12335" y="16235"/>
                  <a:pt x="12297" y="16378"/>
                  <a:pt x="12283" y="16395"/>
                </a:cubicBezTo>
                <a:cubicBezTo>
                  <a:pt x="12268" y="16411"/>
                  <a:pt x="12246" y="16466"/>
                  <a:pt x="12230" y="16514"/>
                </a:cubicBezTo>
                <a:cubicBezTo>
                  <a:pt x="12140" y="16804"/>
                  <a:pt x="11485" y="17881"/>
                  <a:pt x="11275" y="18085"/>
                </a:cubicBezTo>
                <a:cubicBezTo>
                  <a:pt x="11138" y="18218"/>
                  <a:pt x="11041" y="18352"/>
                  <a:pt x="11061" y="18379"/>
                </a:cubicBezTo>
                <a:cubicBezTo>
                  <a:pt x="11120" y="18458"/>
                  <a:pt x="9639" y="19875"/>
                  <a:pt x="9405" y="19964"/>
                </a:cubicBezTo>
                <a:cubicBezTo>
                  <a:pt x="9341" y="19988"/>
                  <a:pt x="8935" y="20188"/>
                  <a:pt x="8502" y="20409"/>
                </a:cubicBezTo>
                <a:cubicBezTo>
                  <a:pt x="8069" y="20631"/>
                  <a:pt x="7567" y="20829"/>
                  <a:pt x="7384" y="20846"/>
                </a:cubicBezTo>
                <a:cubicBezTo>
                  <a:pt x="7202" y="20863"/>
                  <a:pt x="6959" y="20912"/>
                  <a:pt x="6841" y="20956"/>
                </a:cubicBezTo>
                <a:cubicBezTo>
                  <a:pt x="6539" y="21068"/>
                  <a:pt x="5243" y="21085"/>
                  <a:pt x="5029" y="20979"/>
                </a:cubicBezTo>
                <a:cubicBezTo>
                  <a:pt x="4931" y="20931"/>
                  <a:pt x="4679" y="20872"/>
                  <a:pt x="4470" y="20850"/>
                </a:cubicBezTo>
                <a:cubicBezTo>
                  <a:pt x="4262" y="20829"/>
                  <a:pt x="3819" y="20687"/>
                  <a:pt x="3489" y="20533"/>
                </a:cubicBezTo>
                <a:cubicBezTo>
                  <a:pt x="3159" y="20380"/>
                  <a:pt x="2860" y="20251"/>
                  <a:pt x="2820" y="20249"/>
                </a:cubicBezTo>
                <a:cubicBezTo>
                  <a:pt x="2725" y="20242"/>
                  <a:pt x="1292" y="18982"/>
                  <a:pt x="1285" y="18898"/>
                </a:cubicBezTo>
                <a:cubicBezTo>
                  <a:pt x="1282" y="18863"/>
                  <a:pt x="1164" y="18646"/>
                  <a:pt x="1024" y="18420"/>
                </a:cubicBezTo>
                <a:cubicBezTo>
                  <a:pt x="883" y="18194"/>
                  <a:pt x="759" y="17973"/>
                  <a:pt x="747" y="17924"/>
                </a:cubicBezTo>
                <a:cubicBezTo>
                  <a:pt x="735" y="17876"/>
                  <a:pt x="712" y="17794"/>
                  <a:pt x="695" y="17745"/>
                </a:cubicBezTo>
                <a:cubicBezTo>
                  <a:pt x="677" y="17697"/>
                  <a:pt x="644" y="17608"/>
                  <a:pt x="627" y="17543"/>
                </a:cubicBezTo>
                <a:cubicBezTo>
                  <a:pt x="610" y="17478"/>
                  <a:pt x="583" y="17396"/>
                  <a:pt x="564" y="17364"/>
                </a:cubicBezTo>
                <a:cubicBezTo>
                  <a:pt x="545" y="17332"/>
                  <a:pt x="519" y="16829"/>
                  <a:pt x="507" y="16248"/>
                </a:cubicBezTo>
                <a:cubicBezTo>
                  <a:pt x="491" y="15502"/>
                  <a:pt x="547" y="15035"/>
                  <a:pt x="705" y="14663"/>
                </a:cubicBezTo>
                <a:cubicBezTo>
                  <a:pt x="829" y="14372"/>
                  <a:pt x="940" y="14095"/>
                  <a:pt x="951" y="14047"/>
                </a:cubicBezTo>
                <a:cubicBezTo>
                  <a:pt x="1012" y="13769"/>
                  <a:pt x="1374" y="13152"/>
                  <a:pt x="1551" y="13023"/>
                </a:cubicBezTo>
                <a:cubicBezTo>
                  <a:pt x="1665" y="12939"/>
                  <a:pt x="1760" y="12830"/>
                  <a:pt x="1760" y="12775"/>
                </a:cubicBezTo>
                <a:cubicBezTo>
                  <a:pt x="1760" y="12636"/>
                  <a:pt x="2938" y="11608"/>
                  <a:pt x="3097" y="11608"/>
                </a:cubicBezTo>
                <a:cubicBezTo>
                  <a:pt x="3168" y="11608"/>
                  <a:pt x="3222" y="11555"/>
                  <a:pt x="3222" y="11489"/>
                </a:cubicBezTo>
                <a:cubicBezTo>
                  <a:pt x="3222" y="11422"/>
                  <a:pt x="3329" y="11336"/>
                  <a:pt x="3457" y="11296"/>
                </a:cubicBezTo>
                <a:cubicBezTo>
                  <a:pt x="3586" y="11256"/>
                  <a:pt x="3790" y="11144"/>
                  <a:pt x="3912" y="11052"/>
                </a:cubicBezTo>
                <a:cubicBezTo>
                  <a:pt x="4034" y="10960"/>
                  <a:pt x="4216" y="10874"/>
                  <a:pt x="4314" y="10859"/>
                </a:cubicBezTo>
                <a:cubicBezTo>
                  <a:pt x="4412" y="10845"/>
                  <a:pt x="4624" y="10769"/>
                  <a:pt x="4789" y="10689"/>
                </a:cubicBezTo>
                <a:cubicBezTo>
                  <a:pt x="4954" y="10610"/>
                  <a:pt x="5092" y="10578"/>
                  <a:pt x="5092" y="10621"/>
                </a:cubicBezTo>
                <a:cubicBezTo>
                  <a:pt x="5092" y="10663"/>
                  <a:pt x="5167" y="10644"/>
                  <a:pt x="5259" y="10579"/>
                </a:cubicBezTo>
                <a:cubicBezTo>
                  <a:pt x="5525" y="10390"/>
                  <a:pt x="7578" y="9988"/>
                  <a:pt x="8956" y="9853"/>
                </a:cubicBezTo>
                <a:cubicBezTo>
                  <a:pt x="9653" y="9785"/>
                  <a:pt x="10448" y="9702"/>
                  <a:pt x="10721" y="9670"/>
                </a:cubicBezTo>
                <a:cubicBezTo>
                  <a:pt x="10838" y="9656"/>
                  <a:pt x="10930" y="9646"/>
                  <a:pt x="11003" y="9647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2" name="Google Shape;779;p126">
            <a:extLst>
              <a:ext uri="{FF2B5EF4-FFF2-40B4-BE49-F238E27FC236}">
                <a16:creationId xmlns:a16="http://schemas.microsoft.com/office/drawing/2014/main" id="{5A6B8382-7521-6446-98BC-2BED17892CE8}"/>
              </a:ext>
            </a:extLst>
          </p:cNvPr>
          <p:cNvGrpSpPr/>
          <p:nvPr/>
        </p:nvGrpSpPr>
        <p:grpSpPr>
          <a:xfrm>
            <a:off x="10482294" y="3384453"/>
            <a:ext cx="754574" cy="1452660"/>
            <a:chOff x="0" y="0"/>
            <a:chExt cx="1346200" cy="2591624"/>
          </a:xfrm>
        </p:grpSpPr>
        <p:pic>
          <p:nvPicPr>
            <p:cNvPr id="23" name="Google Shape;780;p126" descr="Shape 540">
              <a:extLst>
                <a:ext uri="{FF2B5EF4-FFF2-40B4-BE49-F238E27FC236}">
                  <a16:creationId xmlns:a16="http://schemas.microsoft.com/office/drawing/2014/main" id="{14211458-132B-4941-9F95-440DD93ED1B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0"/>
              <a:ext cx="1346200" cy="2591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1;p126">
              <a:extLst>
                <a:ext uri="{FF2B5EF4-FFF2-40B4-BE49-F238E27FC236}">
                  <a16:creationId xmlns:a16="http://schemas.microsoft.com/office/drawing/2014/main" id="{00AD6313-A52C-3949-92D0-D46761C735EC}"/>
                </a:ext>
              </a:extLst>
            </p:cNvPr>
            <p:cNvSpPr/>
            <p:nvPr/>
          </p:nvSpPr>
          <p:spPr>
            <a:xfrm>
              <a:off x="116793" y="153508"/>
              <a:ext cx="1122900" cy="2255400"/>
            </a:xfrm>
            <a:prstGeom prst="roundRect">
              <a:avLst>
                <a:gd name="adj" fmla="val 7438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782;p126" descr="Shape 542">
              <a:extLst>
                <a:ext uri="{FF2B5EF4-FFF2-40B4-BE49-F238E27FC236}">
                  <a16:creationId xmlns:a16="http://schemas.microsoft.com/office/drawing/2014/main" id="{5AA59299-6253-9840-8181-67724F2B1D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1372" y="998091"/>
              <a:ext cx="613740" cy="5661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783;p126" descr="Shape 543">
            <a:extLst>
              <a:ext uri="{FF2B5EF4-FFF2-40B4-BE49-F238E27FC236}">
                <a16:creationId xmlns:a16="http://schemas.microsoft.com/office/drawing/2014/main" id="{8C474168-45AF-9342-BFBA-65D1CF6706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4713" t="13343" r="14952" b="10407"/>
          <a:stretch/>
        </p:blipFill>
        <p:spPr>
          <a:xfrm>
            <a:off x="5447409" y="5385523"/>
            <a:ext cx="640899" cy="643413"/>
          </a:xfrm>
          <a:custGeom>
            <a:avLst/>
            <a:gdLst/>
            <a:ahLst/>
            <a:cxnLst/>
            <a:rect l="l" t="t" r="r" b="b"/>
            <a:pathLst>
              <a:path w="21461" h="21589" extrusionOk="0">
                <a:moveTo>
                  <a:pt x="10960" y="1"/>
                </a:moveTo>
                <a:cubicBezTo>
                  <a:pt x="3329" y="-11"/>
                  <a:pt x="2481" y="98"/>
                  <a:pt x="1312" y="1262"/>
                </a:cubicBezTo>
                <a:cubicBezTo>
                  <a:pt x="44" y="2526"/>
                  <a:pt x="11" y="2754"/>
                  <a:pt x="1" y="10952"/>
                </a:cubicBezTo>
                <a:cubicBezTo>
                  <a:pt x="-6" y="16734"/>
                  <a:pt x="47" y="18302"/>
                  <a:pt x="262" y="18834"/>
                </a:cubicBezTo>
                <a:cubicBezTo>
                  <a:pt x="586" y="19637"/>
                  <a:pt x="1541" y="20712"/>
                  <a:pt x="2147" y="20947"/>
                </a:cubicBezTo>
                <a:cubicBezTo>
                  <a:pt x="2389" y="21041"/>
                  <a:pt x="2542" y="21194"/>
                  <a:pt x="2482" y="21290"/>
                </a:cubicBezTo>
                <a:cubicBezTo>
                  <a:pt x="2422" y="21387"/>
                  <a:pt x="2519" y="21495"/>
                  <a:pt x="2698" y="21529"/>
                </a:cubicBezTo>
                <a:cubicBezTo>
                  <a:pt x="2877" y="21563"/>
                  <a:pt x="6844" y="21589"/>
                  <a:pt x="11511" y="21589"/>
                </a:cubicBezTo>
                <a:cubicBezTo>
                  <a:pt x="16178" y="21589"/>
                  <a:pt x="19827" y="21558"/>
                  <a:pt x="19624" y="21522"/>
                </a:cubicBezTo>
                <a:cubicBezTo>
                  <a:pt x="18934" y="21399"/>
                  <a:pt x="18921" y="21150"/>
                  <a:pt x="19587" y="20716"/>
                </a:cubicBezTo>
                <a:cubicBezTo>
                  <a:pt x="20403" y="20183"/>
                  <a:pt x="21046" y="19276"/>
                  <a:pt x="21285" y="18319"/>
                </a:cubicBezTo>
                <a:cubicBezTo>
                  <a:pt x="21594" y="17085"/>
                  <a:pt x="21467" y="3838"/>
                  <a:pt x="21136" y="2785"/>
                </a:cubicBezTo>
                <a:cubicBezTo>
                  <a:pt x="20947" y="2183"/>
                  <a:pt x="19951" y="808"/>
                  <a:pt x="19542" y="591"/>
                </a:cubicBezTo>
                <a:cubicBezTo>
                  <a:pt x="18693" y="138"/>
                  <a:pt x="16829" y="10"/>
                  <a:pt x="10960" y="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7" name="Google Shape;784;p126">
            <a:extLst>
              <a:ext uri="{FF2B5EF4-FFF2-40B4-BE49-F238E27FC236}">
                <a16:creationId xmlns:a16="http://schemas.microsoft.com/office/drawing/2014/main" id="{7D8BD8AF-7507-6C44-820E-2175D4479601}"/>
              </a:ext>
            </a:extLst>
          </p:cNvPr>
          <p:cNvGrpSpPr/>
          <p:nvPr/>
        </p:nvGrpSpPr>
        <p:grpSpPr>
          <a:xfrm>
            <a:off x="6317416" y="4357502"/>
            <a:ext cx="1836604" cy="1836604"/>
            <a:chOff x="0" y="0"/>
            <a:chExt cx="3276600" cy="3276600"/>
          </a:xfrm>
        </p:grpSpPr>
        <p:pic>
          <p:nvPicPr>
            <p:cNvPr id="28" name="Google Shape;785;p126" descr="Shape 544">
              <a:extLst>
                <a:ext uri="{FF2B5EF4-FFF2-40B4-BE49-F238E27FC236}">
                  <a16:creationId xmlns:a16="http://schemas.microsoft.com/office/drawing/2014/main" id="{AFBF536A-5296-5548-A0A6-DDB3A1B5ADD2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0" y="0"/>
              <a:ext cx="3276600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786;p126">
              <a:extLst>
                <a:ext uri="{FF2B5EF4-FFF2-40B4-BE49-F238E27FC236}">
                  <a16:creationId xmlns:a16="http://schemas.microsoft.com/office/drawing/2014/main" id="{ACEFCA4A-01BD-D041-BEA0-179A2F7E4FE1}"/>
                </a:ext>
              </a:extLst>
            </p:cNvPr>
            <p:cNvSpPr/>
            <p:nvPr/>
          </p:nvSpPr>
          <p:spPr>
            <a:xfrm>
              <a:off x="895793" y="1971947"/>
              <a:ext cx="1516800" cy="82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" name="Google Shape;787;p126" descr="Shape 546">
              <a:extLst>
                <a:ext uri="{FF2B5EF4-FFF2-40B4-BE49-F238E27FC236}">
                  <a16:creationId xmlns:a16="http://schemas.microsoft.com/office/drawing/2014/main" id="{D0C51891-AEE0-B445-B60D-88ED7F39E5A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73459" y="2000909"/>
              <a:ext cx="774954" cy="7148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Google Shape;788;p126">
            <a:extLst>
              <a:ext uri="{FF2B5EF4-FFF2-40B4-BE49-F238E27FC236}">
                <a16:creationId xmlns:a16="http://schemas.microsoft.com/office/drawing/2014/main" id="{C8EBB42D-ECF9-FD4D-B665-20C11F00BE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15628" y="4756364"/>
            <a:ext cx="2280005" cy="14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89;p126">
            <a:extLst>
              <a:ext uri="{FF2B5EF4-FFF2-40B4-BE49-F238E27FC236}">
                <a16:creationId xmlns:a16="http://schemas.microsoft.com/office/drawing/2014/main" id="{F6C48F42-B414-F247-82D3-6A6B85B9D2C9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77111" y="3876921"/>
            <a:ext cx="3402933" cy="22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790;p126">
            <a:extLst>
              <a:ext uri="{FF2B5EF4-FFF2-40B4-BE49-F238E27FC236}">
                <a16:creationId xmlns:a16="http://schemas.microsoft.com/office/drawing/2014/main" id="{6D0031FA-787B-DC47-9032-D3B38D8BD4BB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79650" y="1634817"/>
            <a:ext cx="1232911" cy="1232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858457"/>
      </p:ext>
    </p:extLst>
  </p:cSld>
  <p:clrMapOvr>
    <a:masterClrMapping/>
  </p:clrMapOvr>
</p:sld>
</file>

<file path=ppt/theme/theme1.xml><?xml version="1.0" encoding="utf-8"?>
<a:theme xmlns:a="http://schemas.openxmlformats.org/drawingml/2006/main" name="PPT-Titelfolie">
  <a:themeElements>
    <a:clrScheme name="Benutzerdefiniert 3">
      <a:dk1>
        <a:srgbClr val="919191"/>
      </a:dk1>
      <a:lt1>
        <a:srgbClr val="000000"/>
      </a:lt1>
      <a:dk2>
        <a:srgbClr val="FFFFFF"/>
      </a:dk2>
      <a:lt2>
        <a:srgbClr val="464A4A"/>
      </a:lt2>
      <a:accent1>
        <a:srgbClr val="A7100C"/>
      </a:accent1>
      <a:accent2>
        <a:srgbClr val="DB5146"/>
      </a:accent2>
      <a:accent3>
        <a:srgbClr val="FECD0A"/>
      </a:accent3>
      <a:accent4>
        <a:srgbClr val="8CC4A3"/>
      </a:accent4>
      <a:accent5>
        <a:srgbClr val="9BBDE0"/>
      </a:accent5>
      <a:accent6>
        <a:srgbClr val="97A19F"/>
      </a:accent6>
      <a:hlink>
        <a:srgbClr val="005392"/>
      </a:hlink>
      <a:folHlink>
        <a:srgbClr val="9416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Vorlage" id="{3ACDA0BA-2BE0-1349-8FBC-3ED3D938FD0A}" vid="{9F68E439-2C81-A943-8A77-9D0C24687DE4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- und Kapitelfolien">
  <a:themeElements>
    <a:clrScheme name="Farben Kompetenzzentrum">
      <a:dk1>
        <a:srgbClr val="919191"/>
      </a:dk1>
      <a:lt1>
        <a:srgbClr val="000000"/>
      </a:lt1>
      <a:dk2>
        <a:srgbClr val="FFFFFF"/>
      </a:dk2>
      <a:lt2>
        <a:srgbClr val="FFFFFF"/>
      </a:lt2>
      <a:accent1>
        <a:srgbClr val="A7100C"/>
      </a:accent1>
      <a:accent2>
        <a:srgbClr val="DB5146"/>
      </a:accent2>
      <a:accent3>
        <a:srgbClr val="FECD0A"/>
      </a:accent3>
      <a:accent4>
        <a:srgbClr val="8CC4A3"/>
      </a:accent4>
      <a:accent5>
        <a:srgbClr val="AAC9E6"/>
      </a:accent5>
      <a:accent6>
        <a:srgbClr val="A7B0AF"/>
      </a:accent6>
      <a:hlink>
        <a:srgbClr val="005392"/>
      </a:hlink>
      <a:folHlink>
        <a:srgbClr val="9416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3975">
          <a:solidFill>
            <a:srgbClr val="B50900"/>
          </a:solidFill>
        </a:ln>
        <a:effectLst>
          <a:glow rad="203200">
            <a:schemeClr val="bg1">
              <a:lumMod val="95000"/>
              <a:alpha val="8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Vorlage" id="{3ACDA0BA-2BE0-1349-8FBC-3ED3D938FD0A}" vid="{48D9AA26-478E-024A-98CB-74F9D53CD907}"/>
    </a:ext>
  </a:extLst>
</a:theme>
</file>

<file path=ppt/theme/theme3.xml><?xml version="1.0" encoding="utf-8"?>
<a:theme xmlns:a="http://schemas.openxmlformats.org/drawingml/2006/main" name="Kapitel- und Danksagungsfolien">
  <a:themeElements>
    <a:clrScheme name="Benutzerdefiniert 2">
      <a:dk1>
        <a:srgbClr val="919191"/>
      </a:dk1>
      <a:lt1>
        <a:srgbClr val="000000"/>
      </a:lt1>
      <a:dk2>
        <a:srgbClr val="FFFFFF"/>
      </a:dk2>
      <a:lt2>
        <a:srgbClr val="FFFFFF"/>
      </a:lt2>
      <a:accent1>
        <a:srgbClr val="A7100C"/>
      </a:accent1>
      <a:accent2>
        <a:srgbClr val="DB5146"/>
      </a:accent2>
      <a:accent3>
        <a:srgbClr val="FECD0A"/>
      </a:accent3>
      <a:accent4>
        <a:srgbClr val="8CC4A3"/>
      </a:accent4>
      <a:accent5>
        <a:srgbClr val="9BBDE0"/>
      </a:accent5>
      <a:accent6>
        <a:srgbClr val="97A19F"/>
      </a:accent6>
      <a:hlink>
        <a:srgbClr val="005392"/>
      </a:hlink>
      <a:folHlink>
        <a:srgbClr val="9416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3975">
          <a:solidFill>
            <a:srgbClr val="B50900"/>
          </a:solidFill>
        </a:ln>
        <a:effectLst>
          <a:glow rad="203200">
            <a:schemeClr val="bg1">
              <a:lumMod val="95000"/>
              <a:alpha val="8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Vorlage" id="{3ACDA0BA-2BE0-1349-8FBC-3ED3D938FD0A}" vid="{6481184D-D53A-A747-8854-5796906CC050}"/>
    </a:ext>
  </a:extLst>
</a:theme>
</file>

<file path=ppt/theme/theme4.xml><?xml version="1.0" encoding="utf-8"?>
<a:theme xmlns:a="http://schemas.openxmlformats.org/drawingml/2006/main" name="Inhaltsfolien rot">
  <a:themeElements>
    <a:clrScheme name="Benutzerdefiniert 2">
      <a:dk1>
        <a:srgbClr val="919191"/>
      </a:dk1>
      <a:lt1>
        <a:srgbClr val="FFFFFF"/>
      </a:lt1>
      <a:dk2>
        <a:srgbClr val="FFFFFF"/>
      </a:dk2>
      <a:lt2>
        <a:srgbClr val="FFFFFF"/>
      </a:lt2>
      <a:accent1>
        <a:srgbClr val="A7100C"/>
      </a:accent1>
      <a:accent2>
        <a:srgbClr val="DB5146"/>
      </a:accent2>
      <a:accent3>
        <a:srgbClr val="FECD0A"/>
      </a:accent3>
      <a:accent4>
        <a:srgbClr val="8CC4A3"/>
      </a:accent4>
      <a:accent5>
        <a:srgbClr val="9BBDE0"/>
      </a:accent5>
      <a:accent6>
        <a:srgbClr val="97A19F"/>
      </a:accent6>
      <a:hlink>
        <a:srgbClr val="005392"/>
      </a:hlink>
      <a:folHlink>
        <a:srgbClr val="9416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3975">
          <a:solidFill>
            <a:srgbClr val="B50900"/>
          </a:solidFill>
        </a:ln>
        <a:effectLst>
          <a:glow rad="203200">
            <a:schemeClr val="bg1">
              <a:lumMod val="95000"/>
              <a:alpha val="8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Vorlage" id="{3ACDA0BA-2BE0-1349-8FBC-3ED3D938FD0A}" vid="{982DB0A4-B310-0641-8E2F-8FEE07F44C73}"/>
    </a:ext>
  </a:extLst>
</a:theme>
</file>

<file path=ppt/theme/theme5.xml><?xml version="1.0" encoding="utf-8"?>
<a:theme xmlns:a="http://schemas.openxmlformats.org/drawingml/2006/main" name="Inhaltsfolien orange">
  <a:themeElements>
    <a:clrScheme name="Benutzerdefiniert 2">
      <a:dk1>
        <a:srgbClr val="919191"/>
      </a:dk1>
      <a:lt1>
        <a:srgbClr val="000000"/>
      </a:lt1>
      <a:dk2>
        <a:srgbClr val="FFFFFF"/>
      </a:dk2>
      <a:lt2>
        <a:srgbClr val="FFFFFF"/>
      </a:lt2>
      <a:accent1>
        <a:srgbClr val="A7100C"/>
      </a:accent1>
      <a:accent2>
        <a:srgbClr val="DB5146"/>
      </a:accent2>
      <a:accent3>
        <a:srgbClr val="FECD0A"/>
      </a:accent3>
      <a:accent4>
        <a:srgbClr val="8CC4A3"/>
      </a:accent4>
      <a:accent5>
        <a:srgbClr val="9BBDE0"/>
      </a:accent5>
      <a:accent6>
        <a:srgbClr val="97A19F"/>
      </a:accent6>
      <a:hlink>
        <a:srgbClr val="005392"/>
      </a:hlink>
      <a:folHlink>
        <a:srgbClr val="9416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3975">
          <a:solidFill>
            <a:srgbClr val="B50900"/>
          </a:solidFill>
        </a:ln>
        <a:effectLst>
          <a:glow rad="203200">
            <a:schemeClr val="bg1">
              <a:lumMod val="95000"/>
              <a:alpha val="8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Vorlage" id="{3ACDA0BA-2BE0-1349-8FBC-3ED3D938FD0A}" vid="{982DB0A4-B310-0641-8E2F-8FEE07F44C73}"/>
    </a:ext>
  </a:extLst>
</a:theme>
</file>

<file path=ppt/theme/theme6.xml><?xml version="1.0" encoding="utf-8"?>
<a:theme xmlns:a="http://schemas.openxmlformats.org/drawingml/2006/main" name="Quellen">
  <a:themeElements>
    <a:clrScheme name="Benutzerdefiniert 2">
      <a:dk1>
        <a:srgbClr val="919191"/>
      </a:dk1>
      <a:lt1>
        <a:srgbClr val="000000"/>
      </a:lt1>
      <a:dk2>
        <a:srgbClr val="FFFFFF"/>
      </a:dk2>
      <a:lt2>
        <a:srgbClr val="FFFFFF"/>
      </a:lt2>
      <a:accent1>
        <a:srgbClr val="A7100C"/>
      </a:accent1>
      <a:accent2>
        <a:srgbClr val="DB5146"/>
      </a:accent2>
      <a:accent3>
        <a:srgbClr val="FECD0A"/>
      </a:accent3>
      <a:accent4>
        <a:srgbClr val="8CC4A3"/>
      </a:accent4>
      <a:accent5>
        <a:srgbClr val="9BBDE0"/>
      </a:accent5>
      <a:accent6>
        <a:srgbClr val="97A19F"/>
      </a:accent6>
      <a:hlink>
        <a:srgbClr val="005392"/>
      </a:hlink>
      <a:folHlink>
        <a:srgbClr val="9416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3975">
          <a:solidFill>
            <a:srgbClr val="B50900"/>
          </a:solidFill>
        </a:ln>
        <a:effectLst>
          <a:glow rad="203200">
            <a:schemeClr val="bg1">
              <a:lumMod val="95000"/>
              <a:alpha val="8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Vorlage" id="{3ACDA0BA-2BE0-1349-8FBC-3ED3D938FD0A}" vid="{F49F6450-6327-0343-A250-33F00A356AD5}"/>
    </a:ext>
  </a:extLst>
</a:theme>
</file>

<file path=ppt/theme/theme7.xml><?xml version="1.0" encoding="utf-8"?>
<a:theme xmlns:a="http://schemas.openxmlformats.org/drawingml/2006/main" name="Inhaltsfolien_Blau">
  <a:themeElements>
    <a:clrScheme name="Benutzerdefiniert 2">
      <a:dk1>
        <a:srgbClr val="5A5A5A"/>
      </a:dk1>
      <a:lt1>
        <a:srgbClr val="000000"/>
      </a:lt1>
      <a:dk2>
        <a:srgbClr val="FFFFFF"/>
      </a:dk2>
      <a:lt2>
        <a:srgbClr val="FFFFFF"/>
      </a:lt2>
      <a:accent1>
        <a:srgbClr val="FFFFFF"/>
      </a:accent1>
      <a:accent2>
        <a:srgbClr val="4F504F"/>
      </a:accent2>
      <a:accent3>
        <a:srgbClr val="B50900"/>
      </a:accent3>
      <a:accent4>
        <a:srgbClr val="EC7002"/>
      </a:accent4>
      <a:accent5>
        <a:srgbClr val="00A75D"/>
      </a:accent5>
      <a:accent6>
        <a:srgbClr val="009FE1"/>
      </a:accent6>
      <a:hlink>
        <a:srgbClr val="005392"/>
      </a:hlink>
      <a:folHlink>
        <a:srgbClr val="9416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3975">
          <a:solidFill>
            <a:srgbClr val="B50900"/>
          </a:solidFill>
        </a:ln>
        <a:effectLst>
          <a:glow rad="203200">
            <a:schemeClr val="bg1">
              <a:lumMod val="95000"/>
              <a:alpha val="8000"/>
            </a:schemeClr>
          </a:glo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Vorlage" id="{3ACDA0BA-2BE0-1349-8FBC-3ED3D938FD0A}" vid="{982DB0A4-B310-0641-8E2F-8FEE07F44C73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64</Slides>
  <Notes>24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PPT-Titelfolie</vt:lpstr>
      <vt:lpstr>Agenda- und Kapitelfolien</vt:lpstr>
      <vt:lpstr>Kapitel- und Danksagungsfolien</vt:lpstr>
      <vt:lpstr>Inhaltsfolien rot</vt:lpstr>
      <vt:lpstr>Inhaltsfolien orange</vt:lpstr>
      <vt:lpstr>Quellen</vt:lpstr>
      <vt:lpstr>Inhaltsfolien_Blau</vt:lpstr>
      <vt:lpstr>Office</vt:lpstr>
      <vt:lpstr>Kompetenzzentrum Usability Schwerpunkt Mensch-KI Zusammenarbeit</vt:lpstr>
      <vt:lpstr>Kompetenzzentrum Usability</vt:lpstr>
      <vt:lpstr>Kompetenzzentrum Usability</vt:lpstr>
      <vt:lpstr>Maßnahme KI-Trainer</vt:lpstr>
      <vt:lpstr>Workshop –  Entwicklung von Sprachassistenzsystemenund Chatbots</vt:lpstr>
      <vt:lpstr>PowerPoint Presentation</vt:lpstr>
      <vt:lpstr>Workshop Ablauf</vt:lpstr>
      <vt:lpstr>PowerPoint Presentation</vt:lpstr>
      <vt:lpstr>Sprach-basierte Systeme</vt:lpstr>
      <vt:lpstr>Woher kommen die Assistenten?</vt:lpstr>
      <vt:lpstr>Chatbots</vt:lpstr>
      <vt:lpstr>Sprachassistenten als neuer Touchpoint</vt:lpstr>
      <vt:lpstr>PowerPoint Presentation</vt:lpstr>
      <vt:lpstr>Die Bedeutung von Service ändert sich mit</vt:lpstr>
      <vt:lpstr>PowerPoint Presentation</vt:lpstr>
      <vt:lpstr>Zielsetzung einer Konversation</vt:lpstr>
      <vt:lpstr>Probleme in der Mensch-Mensch Kommunikation</vt:lpstr>
      <vt:lpstr>Bedeutung für das Interface Design</vt:lpstr>
      <vt:lpstr>Herausforderung, echte Dialoge zu gestalten</vt:lpstr>
      <vt:lpstr>PowerPoint Presentation</vt:lpstr>
      <vt:lpstr>Urban Gardening</vt:lpstr>
      <vt:lpstr>Urban Gardening</vt:lpstr>
      <vt:lpstr>Urban Gardening</vt:lpstr>
      <vt:lpstr>Steckbrief entwickeln</vt:lpstr>
      <vt:lpstr>Steckbrief entwickeln</vt:lpstr>
      <vt:lpstr>Workshop – Entwicklung von Sprachassistenzsystemenund Chatbots</vt:lpstr>
      <vt:lpstr>Workshop Ablauf</vt:lpstr>
      <vt:lpstr>Herausforderung, echte Dialoge zu gestalten</vt:lpstr>
      <vt:lpstr>PowerPoint Presentation</vt:lpstr>
      <vt:lpstr>PowerPoint Presentation</vt:lpstr>
      <vt:lpstr>Dialogbeispiele sammeln</vt:lpstr>
      <vt:lpstr>PowerPoint Presentation</vt:lpstr>
      <vt:lpstr>Dialogbeispiele analysieren </vt:lpstr>
      <vt:lpstr>Beispiel Verlauf</vt:lpstr>
      <vt:lpstr>Beispiel Verlauf</vt:lpstr>
      <vt:lpstr>Grice‘s Maxime</vt:lpstr>
      <vt:lpstr>Orchestrierte Gesprächswechsel</vt:lpstr>
      <vt:lpstr>Dialog skizzieren und anpassen</vt:lpstr>
      <vt:lpstr>Dialogverlauf anpassen</vt:lpstr>
      <vt:lpstr>Workshop – Entwicklung von Sprachassistenzsystemenund Chatbots</vt:lpstr>
      <vt:lpstr>Workshop Ablauf</vt:lpstr>
      <vt:lpstr>Wie funktioniert NLP?</vt:lpstr>
      <vt:lpstr>Was ist Google Dialogflow?</vt:lpstr>
      <vt:lpstr>Anwendungsgebiete</vt:lpstr>
      <vt:lpstr>Anwendungsgebiete</vt:lpstr>
      <vt:lpstr>Integration in existierende Systeme</vt:lpstr>
      <vt:lpstr>Integration in existierende Systeme</vt:lpstr>
      <vt:lpstr>Alternativen zu Google Dialogflow</vt:lpstr>
      <vt:lpstr>Google Dialogflow - Nutzeroberfläche</vt:lpstr>
      <vt:lpstr>Was ist ein Intent?</vt:lpstr>
      <vt:lpstr>Was ist ein Intent?</vt:lpstr>
      <vt:lpstr>Follow-up-Intents und Contexts</vt:lpstr>
      <vt:lpstr>Entities</vt:lpstr>
      <vt:lpstr>Entities</vt:lpstr>
      <vt:lpstr>Entities</vt:lpstr>
      <vt:lpstr>Dialogflow - Nutzeroberfläche</vt:lpstr>
      <vt:lpstr>PowerPoint Presentation</vt:lpstr>
      <vt:lpstr>Workshop – Entwicklung von Sprachassistenzsystemenund Chatbots</vt:lpstr>
      <vt:lpstr>Workshop Ablauf</vt:lpstr>
      <vt:lpstr>Testen Sie die erstellten Bots</vt:lpstr>
      <vt:lpstr>Warum diese Methode verwenden?</vt:lpstr>
      <vt:lpstr>Warum diese Methode verwenden?</vt:lpstr>
      <vt:lpstr>PowerPoint Presentation</vt:lpstr>
      <vt:lpstr>KI Trainer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– Google Dialogflow</dc:title>
  <dc:creator>darius hennekeuser</dc:creator>
  <cp:revision>1</cp:revision>
  <dcterms:created xsi:type="dcterms:W3CDTF">2020-01-10T12:10:46Z</dcterms:created>
  <dcterms:modified xsi:type="dcterms:W3CDTF">2020-09-30T11:16:42Z</dcterms:modified>
</cp:coreProperties>
</file>